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7" r:id="rId2"/>
    <p:sldId id="268" r:id="rId3"/>
    <p:sldId id="261" r:id="rId4"/>
    <p:sldId id="269" r:id="rId5"/>
    <p:sldId id="267" r:id="rId6"/>
    <p:sldId id="258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16B3D-1B09-490A-9975-F01ABB86156E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673C-ED1E-4F0E-8EEA-BED7284CB6B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026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D3E4429-20EF-46F9-B673-5120AB7D2F32}" type="datetimeFigureOut">
              <a:rPr lang="ru-RU" smtClean="0"/>
              <a:pPr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DFB5413-4D56-4658-811D-C6829C9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460432" y="6021288"/>
            <a:ext cx="683568" cy="836712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в конец 3">
            <a:hlinkClick r:id="" action="ppaction://hlinkshowjump?jump=lastslide" highlightClick="1"/>
          </p:cNvPr>
          <p:cNvSpPr/>
          <p:nvPr/>
        </p:nvSpPr>
        <p:spPr>
          <a:xfrm>
            <a:off x="0" y="6165303"/>
            <a:ext cx="736453" cy="672353"/>
          </a:xfrm>
          <a:prstGeom prst="actionButtonEn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764704"/>
            <a:ext cx="4115549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ОУ Лицей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г.Уфа</a:t>
            </a:r>
          </a:p>
          <a:p>
            <a:pPr algn="ctr"/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начальных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</a:p>
          <a:p>
            <a:pPr algn="ctr"/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Сайфуллина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Лена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Явитовна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708920"/>
            <a:ext cx="6478825" cy="175432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рок русского языка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Разделительный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мягкий знак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endParaRPr lang="ru-RU" sz="2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6379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736"/>
            <a:ext cx="6254044" cy="136207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тетрадь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 учитель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2786058"/>
            <a:ext cx="6231467" cy="130951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учительница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мальчик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 rot="16200000">
            <a:off x="4078796" y="-1406388"/>
            <a:ext cx="1202432" cy="5688632"/>
          </a:xfrm>
          <a:prstGeom prst="ellipse">
            <a:avLst/>
          </a:prstGeom>
          <a:solidFill>
            <a:srgbClr val="C00000"/>
          </a:solidFill>
          <a:effectLst>
            <a:glow rad="101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 smtClean="0"/>
              <a:t>красна</a:t>
            </a:r>
            <a:endParaRPr lang="ru-RU" sz="4000" b="1" dirty="0"/>
          </a:p>
        </p:txBody>
      </p:sp>
      <p:sp>
        <p:nvSpPr>
          <p:cNvPr id="5" name="Овал 4"/>
          <p:cNvSpPr/>
          <p:nvPr/>
        </p:nvSpPr>
        <p:spPr>
          <a:xfrm rot="16200000">
            <a:off x="4092837" y="-1406387"/>
            <a:ext cx="1202432" cy="5688632"/>
          </a:xfrm>
          <a:prstGeom prst="ellipse">
            <a:avLst/>
          </a:prstGeom>
          <a:solidFill>
            <a:srgbClr val="C00000"/>
          </a:solidFill>
          <a:effectLst>
            <a:glow rad="101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 smtClean="0"/>
              <a:t>Минута чистописания</a:t>
            </a:r>
            <a:endParaRPr lang="ru-RU" sz="4000" b="1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8460432" y="6093296"/>
            <a:ext cx="683568" cy="763690"/>
          </a:xfrm>
          <a:prstGeom prst="actionButtonBackPreviou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24675" y="2276872"/>
            <a:ext cx="2162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Марья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131038"/>
            <a:ext cx="2281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Софья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3121" y="3992354"/>
            <a:ext cx="2758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Аксинья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7375" y="2302904"/>
            <a:ext cx="2642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Татьяна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0382" y="3133901"/>
            <a:ext cx="2024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Ольга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7921" y="3960178"/>
            <a:ext cx="27446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Наталья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g-fotki.yandex.ru/get/5604/valenta-mog.bb/0_675d1_314ad6e1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88" y="4514189"/>
            <a:ext cx="1929784" cy="2377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6379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4684335"/>
              </p:ext>
            </p:extLst>
          </p:nvPr>
        </p:nvGraphicFramePr>
        <p:xfrm>
          <a:off x="714348" y="1357298"/>
          <a:ext cx="7704856" cy="422145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8432"/>
                <a:gridCol w="3816424"/>
              </a:tblGrid>
              <a:tr h="137160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Мягкий знак – показатель мягкости согласного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Разделительный мягкий знак</a:t>
                      </a:r>
                      <a:endParaRPr lang="ru-RU" sz="2800" dirty="0"/>
                    </a:p>
                  </a:txBody>
                  <a:tcPr/>
                </a:tc>
              </a:tr>
              <a:tr h="1013437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22976">
                <a:tc>
                  <a:txBody>
                    <a:bodyPr/>
                    <a:lstStyle/>
                    <a:p>
                      <a:endParaRPr lang="ru-RU" sz="28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13437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img-fotki.yandex.ru/get/5604/valenta-mog.bb/0_675d1_314ad6e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4310" y="4742354"/>
            <a:ext cx="1771558" cy="211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7224" y="2786058"/>
            <a:ext cx="36009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На конце и в середине слова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000372"/>
            <a:ext cx="3389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 середине слова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3857628"/>
            <a:ext cx="3292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После согласных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3929066"/>
            <a:ext cx="3292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После согласных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4714884"/>
            <a:ext cx="3588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Перед согласными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4572008"/>
            <a:ext cx="384007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Перед гласными </a:t>
            </a:r>
            <a:r>
              <a:rPr lang="ru-RU" sz="2800" b="1" i="1" dirty="0" smtClean="0">
                <a:solidFill>
                  <a:srgbClr val="FF0000"/>
                </a:solidFill>
              </a:rPr>
              <a:t>е, ё, и, ю, 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Управляющая кнопка: назад 11">
            <a:hlinkClick r:id="rId3" action="ppaction://hlinksldjump" highlightClick="1"/>
          </p:cNvPr>
          <p:cNvSpPr/>
          <p:nvPr/>
        </p:nvSpPr>
        <p:spPr>
          <a:xfrm>
            <a:off x="8460432" y="6094310"/>
            <a:ext cx="683568" cy="763690"/>
          </a:xfrm>
          <a:prstGeom prst="actionButtonBackPreviou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6379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500174"/>
            <a:ext cx="5712179" cy="3760448"/>
          </a:xfrm>
        </p:spPr>
        <p:txBody>
          <a:bodyPr/>
          <a:lstStyle/>
          <a:p>
            <a:r>
              <a:rPr lang="ru-RU" sz="3600" b="1" i="1" dirty="0" err="1" smtClean="0">
                <a:solidFill>
                  <a:schemeClr val="bg2">
                    <a:lumMod val="50000"/>
                  </a:schemeClr>
                </a:solidFill>
              </a:rPr>
              <a:t>рья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3600" b="1" i="1" dirty="0" err="1" smtClean="0">
                <a:solidFill>
                  <a:schemeClr val="bg2">
                    <a:lumMod val="50000"/>
                  </a:schemeClr>
                </a:solidFill>
              </a:rPr>
              <a:t>фья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3600" b="1" i="1" dirty="0" err="1" smtClean="0">
                <a:solidFill>
                  <a:schemeClr val="bg2">
                    <a:lumMod val="50000"/>
                  </a:schemeClr>
                </a:solidFill>
              </a:rPr>
              <a:t>нья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bg2">
                    <a:lumMod val="50000"/>
                  </a:schemeClr>
                </a:solidFill>
              </a:rPr>
              <a:t>тья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3600" b="1" i="1" dirty="0" err="1" smtClean="0">
                <a:solidFill>
                  <a:schemeClr val="bg2">
                    <a:lumMod val="50000"/>
                  </a:schemeClr>
                </a:solidFill>
              </a:rPr>
              <a:t>лья</a:t>
            </a:r>
            <a:endParaRPr lang="ru-RU" sz="36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Picture 2" descr="http://img-fotki.yandex.ru/get/5604/valenta-mog.bb/0_675d1_314ad6e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0744"/>
            <a:ext cx="1929784" cy="2377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604/valenta-mog.bb/0_675d1_314ad6e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23" y="4480744"/>
            <a:ext cx="1929784" cy="2377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301968" y="3945250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Управляющая кнопка: назад 14">
            <a:hlinkClick r:id="rId3" action="ppaction://hlinksldjump" highlightClick="1"/>
          </p:cNvPr>
          <p:cNvSpPr/>
          <p:nvPr/>
        </p:nvSpPr>
        <p:spPr>
          <a:xfrm>
            <a:off x="8460432" y="6094310"/>
            <a:ext cx="683568" cy="763690"/>
          </a:xfrm>
          <a:prstGeom prst="actionButtonBackPreviou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1857364"/>
            <a:ext cx="67151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На оценку «3»: задание 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</a:t>
            </a:r>
            <a:r>
              <a:rPr lang="ru-RU" sz="4000" dirty="0" smtClean="0">
                <a:solidFill>
                  <a:srgbClr val="00B050"/>
                </a:solidFill>
              </a:rPr>
              <a:t>На оценку «4»:задание Б.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</a:t>
            </a:r>
            <a:r>
              <a:rPr lang="ru-RU" sz="4000" dirty="0" smtClean="0">
                <a:solidFill>
                  <a:srgbClr val="FF0000"/>
                </a:solidFill>
              </a:rPr>
              <a:t>На оценку «5»: задание В.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6379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825864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a typeface="Batang" pitchFamily="18" charset="-127"/>
              </a:rPr>
              <a:t>Удачи!</a:t>
            </a:r>
            <a:endParaRPr lang="ru-RU" sz="9600" b="1" dirty="0">
              <a:solidFill>
                <a:srgbClr val="0070C0"/>
              </a:solidFill>
              <a:ea typeface="Batang" pitchFamily="18" charset="-127"/>
            </a:endParaRPr>
          </a:p>
        </p:txBody>
      </p:sp>
      <p:pic>
        <p:nvPicPr>
          <p:cNvPr id="3" name="Picture 2" descr="http://img-fotki.yandex.ru/get/5604/valenta-mog.bb/0_675d1_314ad6e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0744"/>
            <a:ext cx="1929784" cy="2377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4000" b="1" dirty="0">
            <a:solidFill>
              <a:schemeClr val="bg2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615</TotalTime>
  <Words>83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Слайд 1</vt:lpstr>
      <vt:lpstr>тетрадь  учитель</vt:lpstr>
      <vt:lpstr>Слайд 3</vt:lpstr>
      <vt:lpstr>Слайд 4</vt:lpstr>
      <vt:lpstr>Слайд 5</vt:lpstr>
      <vt:lpstr>Слайд 6</vt:lpstr>
      <vt:lpstr>Удачи!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Slava</dc:creator>
  <cp:lastModifiedBy>User</cp:lastModifiedBy>
  <cp:revision>63</cp:revision>
  <dcterms:created xsi:type="dcterms:W3CDTF">2012-08-18T18:40:01Z</dcterms:created>
  <dcterms:modified xsi:type="dcterms:W3CDTF">2013-03-21T21:33:36Z</dcterms:modified>
</cp:coreProperties>
</file>