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/>
              <a:t>13 • 5 • 20 =</a:t>
            </a:r>
            <a:br>
              <a:rPr lang="ru-RU" sz="7200" dirty="0" smtClean="0"/>
            </a:br>
            <a:r>
              <a:rPr lang="ru-RU" sz="7200" dirty="0" smtClean="0"/>
              <a:t>2 • 2 • 6 • 5 • 5 =</a:t>
            </a:r>
            <a:br>
              <a:rPr lang="ru-RU" sz="7200" dirty="0" smtClean="0"/>
            </a:br>
            <a:r>
              <a:rPr lang="ru-RU" sz="7200" dirty="0" smtClean="0"/>
              <a:t>25 • 3 • 4 =</a:t>
            </a:r>
            <a:br>
              <a:rPr lang="ru-RU" sz="7200" dirty="0" smtClean="0"/>
            </a:br>
            <a:r>
              <a:rPr lang="ru-RU" sz="7200" dirty="0" smtClean="0"/>
              <a:t>50 • 999 • 2 • 10 =</a:t>
            </a:r>
            <a:br>
              <a:rPr lang="ru-RU" sz="7200" dirty="0" smtClean="0"/>
            </a:br>
            <a:r>
              <a:rPr lang="ru-RU" sz="7200" dirty="0" smtClean="0"/>
              <a:t>5 • 70 • 9 • 20 </a:t>
            </a:r>
            <a:r>
              <a:rPr lang="ru-RU" sz="7200" dirty="0" smtClean="0"/>
              <a:t>=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6024" y="-85402"/>
            <a:ext cx="8820472" cy="6250706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/>
              <a:t>13 • 5 • 20 </a:t>
            </a:r>
            <a:r>
              <a:rPr lang="ru-RU" sz="7200" dirty="0" smtClean="0"/>
              <a:t>= </a:t>
            </a:r>
            <a:r>
              <a:rPr lang="ru-RU" sz="7200" dirty="0" smtClean="0">
                <a:solidFill>
                  <a:srgbClr val="FF0000"/>
                </a:solidFill>
              </a:rPr>
              <a:t>1 300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2 • 2 • 6 • 5 • 5 </a:t>
            </a:r>
            <a:r>
              <a:rPr lang="ru-RU" sz="7200" dirty="0" smtClean="0"/>
              <a:t>= </a:t>
            </a:r>
            <a:r>
              <a:rPr lang="ru-RU" sz="7200" dirty="0" smtClean="0">
                <a:solidFill>
                  <a:srgbClr val="FF0000"/>
                </a:solidFill>
              </a:rPr>
              <a:t>600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25 • 3 • 4 </a:t>
            </a:r>
            <a:r>
              <a:rPr lang="ru-RU" sz="7200" dirty="0" smtClean="0"/>
              <a:t>= </a:t>
            </a:r>
            <a:r>
              <a:rPr lang="ru-RU" sz="7200" dirty="0" smtClean="0">
                <a:solidFill>
                  <a:srgbClr val="FF0000"/>
                </a:solidFill>
              </a:rPr>
              <a:t>300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5400" b="1" dirty="0" smtClean="0"/>
              <a:t>50 • 999 • 2 • 10 </a:t>
            </a:r>
            <a:r>
              <a:rPr lang="ru-RU" sz="5400" b="1" dirty="0" smtClean="0"/>
              <a:t>= </a:t>
            </a:r>
            <a:r>
              <a:rPr lang="ru-RU" sz="5400" b="1" dirty="0" smtClean="0">
                <a:solidFill>
                  <a:srgbClr val="FF0000"/>
                </a:solidFill>
              </a:rPr>
              <a:t>999 000</a:t>
            </a: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5 • 70 • 9 • 20 </a:t>
            </a:r>
            <a:r>
              <a:rPr lang="ru-RU" sz="7200" dirty="0" smtClean="0"/>
              <a:t>= </a:t>
            </a:r>
            <a:r>
              <a:rPr lang="ru-RU" sz="7200" dirty="0" smtClean="0">
                <a:solidFill>
                  <a:srgbClr val="FF0000"/>
                </a:solidFill>
              </a:rPr>
              <a:t>63 000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Слайд 1</vt:lpstr>
      <vt:lpstr>13 • 5 • 20 = 2 • 2 • 6 • 5 • 5 = 25 • 3 • 4 = 50 • 999 • 2 • 10 = 5 • 70 • 9 • 20 =</vt:lpstr>
      <vt:lpstr>13 • 5 • 20 = 1 300 2 • 2 • 6 • 5 • 5 = 600 25 • 3 • 4 = 300 50 • 999 • 2 • 10 = 999 000 5 • 70 • 9 • 20 = 63 000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• 5 • 20 = 2 • 2 • 6 • 5 • 5 = 25 • 3 • 4 = 50 • 999 • 2 • 10 = 5 • 70 • 9 • 20 =</dc:title>
  <dc:creator>Сания</dc:creator>
  <cp:lastModifiedBy>Сания</cp:lastModifiedBy>
  <cp:revision>2</cp:revision>
  <dcterms:created xsi:type="dcterms:W3CDTF">2013-01-16T23:20:52Z</dcterms:created>
  <dcterms:modified xsi:type="dcterms:W3CDTF">2013-01-16T23:25:58Z</dcterms:modified>
</cp:coreProperties>
</file>