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5" r:id="rId3"/>
    <p:sldId id="258" r:id="rId4"/>
    <p:sldId id="259" r:id="rId5"/>
    <p:sldId id="264" r:id="rId6"/>
    <p:sldId id="257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96752"/>
            <a:ext cx="8568952" cy="5256584"/>
          </a:xfrm>
        </p:spPr>
        <p:txBody>
          <a:bodyPr/>
          <a:lstStyle/>
          <a:p>
            <a:r>
              <a:rPr lang="ru-RU" sz="2800" b="1" dirty="0" smtClean="0"/>
              <a:t>ПЛАН ИЗУЧЕНИЯ ТЕМЫ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Сечения, их назначения, применения.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Образование сечений.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Изображение сечений.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Обозначение сечений.(не симметричные, вынесенные)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Штриховка сечений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Самостоятельная работа по теме.</a:t>
            </a:r>
          </a:p>
          <a:p>
            <a:pPr marL="457200" indent="-457200" algn="l">
              <a:buAutoNum type="arabicPeriod"/>
            </a:pPr>
            <a:r>
              <a:rPr lang="ru-RU" sz="2800" b="1" dirty="0" smtClean="0"/>
              <a:t>Закрепление материала</a:t>
            </a:r>
          </a:p>
          <a:p>
            <a:pPr marL="457200" indent="-457200" algn="l"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132440" cy="720079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13.09.2011.       тема: </a:t>
            </a:r>
            <a:r>
              <a:rPr lang="ru-RU" sz="4000" b="1" dirty="0" smtClean="0"/>
              <a:t>Сечение</a:t>
            </a:r>
            <a:endParaRPr lang="ru-RU" sz="4000" b="1" dirty="0"/>
          </a:p>
        </p:txBody>
      </p:sp>
    </p:spTree>
    <p:extLst>
      <p:ext uri="{BB962C8B-B14F-4D97-AF65-F5344CB8AC3E}">
        <p14:creationId xmlns="" xmlns:p14="http://schemas.microsoft.com/office/powerpoint/2010/main" val="20437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По виду и сечению, найдите наглядное изображение деталей. </a:t>
            </a:r>
            <a:r>
              <a:rPr lang="ru-RU" sz="2800" b="1" dirty="0" smtClean="0"/>
              <a:t> Заполните </a:t>
            </a:r>
            <a:r>
              <a:rPr lang="ru-RU" sz="2800" b="1" dirty="0" smtClean="0"/>
              <a:t>таблицу</a:t>
            </a:r>
            <a:endParaRPr lang="ru-RU" sz="28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561662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9924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Применение сечений</a:t>
            </a:r>
            <a:br>
              <a:rPr lang="ru-RU" sz="3200" b="1" dirty="0" smtClean="0"/>
            </a:br>
            <a:r>
              <a:rPr lang="ru-RU" sz="3200" b="1" dirty="0" smtClean="0"/>
              <a:t> в различных областях науки</a:t>
            </a:r>
            <a:endParaRPr lang="ru-RU" sz="3200" b="1" dirty="0"/>
          </a:p>
        </p:txBody>
      </p:sp>
      <p:pic>
        <p:nvPicPr>
          <p:cNvPr id="6" name="Picture 11" descr="задание0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285860"/>
            <a:ext cx="778674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7" y="1196752"/>
            <a:ext cx="6984777" cy="525658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/>
              <a:t>Образование сечения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58839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26469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Образование и изображение сечения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2040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6077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Сечение – это </a:t>
            </a:r>
            <a:r>
              <a:rPr lang="ru-RU" sz="4800" b="1" dirty="0" smtClean="0"/>
              <a:t>изображение      </a:t>
            </a:r>
            <a:r>
              <a:rPr lang="ru-RU" sz="4800" b="1" u="sng" dirty="0"/>
              <a:t>. . . </a:t>
            </a:r>
            <a:r>
              <a:rPr lang="ru-RU" sz="4800" b="1" u="sng" dirty="0" smtClean="0"/>
              <a:t>.. </a:t>
            </a:r>
            <a:r>
              <a:rPr lang="ru-RU" sz="4800" b="1" dirty="0" smtClean="0"/>
              <a:t>,   которая получается при мысленном рассечении предмета секущей плоскостью</a:t>
            </a:r>
            <a:endParaRPr lang="ru-RU" sz="4800" b="1" dirty="0"/>
          </a:p>
        </p:txBody>
      </p:sp>
    </p:spTree>
    <p:extLst>
      <p:ext uri="{BB962C8B-B14F-4D97-AF65-F5344CB8AC3E}">
        <p14:creationId xmlns="" xmlns:p14="http://schemas.microsoft.com/office/powerpoint/2010/main" val="25616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5809" y="2486190"/>
            <a:ext cx="5952381" cy="264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722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/>
              </a:rPr>
              <a:t>	Видом, </a:t>
            </a:r>
            <a:r>
              <a:rPr lang="ru-RU" sz="2800" b="1" dirty="0">
                <a:effectLst/>
              </a:rPr>
              <a:t>называют изображение обращенной к наблюдателю видимой части поверхности предмета. Но это не всегда удобно и недостаточно наглядно.</a:t>
            </a:r>
          </a:p>
        </p:txBody>
      </p:sp>
    </p:spTree>
    <p:extLst>
      <p:ext uri="{BB962C8B-B14F-4D97-AF65-F5344CB8AC3E}">
        <p14:creationId xmlns="" xmlns:p14="http://schemas.microsoft.com/office/powerpoint/2010/main" val="178761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E:\Веревочникова С.Н\сечение моё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052736"/>
            <a:ext cx="871296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 smtClean="0"/>
              <a:t>Обозначение сечений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92354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856984" cy="4896544"/>
          </a:xfrm>
        </p:spPr>
        <p:txBody>
          <a:bodyPr/>
          <a:lstStyle/>
          <a:p>
            <a:pPr algn="l"/>
            <a:r>
              <a:rPr lang="ru-RU" sz="3300" dirty="0" smtClean="0"/>
              <a:t>  2. </a:t>
            </a:r>
            <a:r>
              <a:rPr lang="ru-RU" sz="3300" dirty="0" smtClean="0"/>
              <a:t>Если фигура </a:t>
            </a:r>
            <a:r>
              <a:rPr lang="ru-RU" sz="3300" dirty="0" smtClean="0"/>
              <a:t>сечения </a:t>
            </a:r>
            <a:r>
              <a:rPr lang="ru-RU" sz="3300" dirty="0" err="1" smtClean="0"/>
              <a:t>распологается</a:t>
            </a:r>
            <a:r>
              <a:rPr lang="ru-RU" sz="3300" dirty="0" smtClean="0"/>
              <a:t> </a:t>
            </a:r>
            <a:r>
              <a:rPr lang="ru-RU" sz="3300" dirty="0" smtClean="0"/>
              <a:t>на свободном поле </a:t>
            </a:r>
            <a:r>
              <a:rPr lang="ru-RU" sz="3300" dirty="0" smtClean="0"/>
              <a:t>чертежа - сечение </a:t>
            </a:r>
            <a:r>
              <a:rPr lang="ru-RU" sz="3300" dirty="0" smtClean="0"/>
              <a:t>называется </a:t>
            </a:r>
            <a:r>
              <a:rPr lang="ru-RU" sz="3300" b="1" i="1" u="sng" dirty="0" smtClean="0"/>
              <a:t>вынесенным</a:t>
            </a:r>
          </a:p>
          <a:p>
            <a:pPr algn="l"/>
            <a:r>
              <a:rPr lang="ru-RU" sz="3100" dirty="0"/>
              <a:t>Вынесенные сечения располагаются: </a:t>
            </a:r>
          </a:p>
          <a:p>
            <a:pPr algn="l"/>
            <a:r>
              <a:rPr lang="ru-RU" sz="3100" dirty="0"/>
              <a:t>а) в разрыве вида </a:t>
            </a:r>
            <a:r>
              <a:rPr lang="ru-RU" sz="3100" dirty="0" smtClean="0"/>
              <a:t>деталей</a:t>
            </a:r>
            <a:endParaRPr lang="ru-RU" sz="3100" dirty="0"/>
          </a:p>
          <a:p>
            <a:pPr algn="l"/>
            <a:r>
              <a:rPr lang="ru-RU" sz="3100" dirty="0"/>
              <a:t>б) на линии сечения </a:t>
            </a:r>
          </a:p>
          <a:p>
            <a:pPr algn="l"/>
            <a:r>
              <a:rPr lang="ru-RU" sz="3100" dirty="0"/>
              <a:t>в) в проекционной связи с одним из изображений чертежа </a:t>
            </a:r>
            <a:endParaRPr lang="ru-RU" sz="3100" dirty="0" smtClean="0"/>
          </a:p>
          <a:p>
            <a:pPr algn="l"/>
            <a:r>
              <a:rPr lang="ru-RU" sz="3100" dirty="0" smtClean="0"/>
              <a:t>г</a:t>
            </a:r>
            <a:r>
              <a:rPr lang="ru-RU" sz="3100" dirty="0"/>
              <a:t>) на любом свободном поле черте­жа </a:t>
            </a:r>
            <a:endParaRPr lang="ru-RU" sz="3100" b="1" i="1" u="sng" dirty="0" smtClean="0"/>
          </a:p>
          <a:p>
            <a:pPr algn="l"/>
            <a:endParaRPr lang="ru-RU" sz="4000" b="1" i="1" u="sng" dirty="0" smtClean="0"/>
          </a:p>
          <a:p>
            <a:pPr algn="l"/>
            <a:endParaRPr lang="ru-RU" sz="4000" b="1" i="1" u="sng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</p:spPr>
        <p:txBody>
          <a:bodyPr/>
          <a:lstStyle/>
          <a:p>
            <a:r>
              <a:rPr lang="ru-RU" sz="3600" b="1" dirty="0">
                <a:effectLst/>
              </a:rPr>
              <a:t>1</a:t>
            </a:r>
            <a:r>
              <a:rPr lang="ru-RU" sz="3300" b="1" dirty="0">
                <a:effectLst/>
              </a:rPr>
              <a:t>. </a:t>
            </a:r>
            <a:r>
              <a:rPr lang="ru-RU" sz="3300" b="1" dirty="0" smtClean="0">
                <a:effectLst/>
              </a:rPr>
              <a:t>Фигура </a:t>
            </a:r>
            <a:r>
              <a:rPr lang="ru-RU" sz="3300" b="1" dirty="0">
                <a:effectLst/>
              </a:rPr>
              <a:t>сечения накладывается на главный вид. Такое изображение приня­то называть </a:t>
            </a:r>
            <a:r>
              <a:rPr lang="ru-RU" sz="3300" b="1" i="1" u="sng" dirty="0">
                <a:effectLst/>
              </a:rPr>
              <a:t>наложенным </a:t>
            </a:r>
            <a:r>
              <a:rPr lang="ru-RU" sz="3300" b="1" dirty="0">
                <a:effectLst/>
              </a:rPr>
              <a:t>сечением</a:t>
            </a:r>
            <a:endParaRPr lang="ru-RU" sz="3300" b="1" dirty="0"/>
          </a:p>
        </p:txBody>
      </p:sp>
    </p:spTree>
    <p:extLst>
      <p:ext uri="{BB962C8B-B14F-4D97-AF65-F5344CB8AC3E}">
        <p14:creationId xmlns="" xmlns:p14="http://schemas.microsoft.com/office/powerpoint/2010/main" val="34964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88640"/>
            <a:ext cx="4040188" cy="19729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4464496" cy="3563094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427984" y="1772816"/>
            <a:ext cx="4464496" cy="45365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 Фигура </a:t>
            </a:r>
            <a:r>
              <a:rPr lang="ru-RU" sz="2800" b="1" dirty="0"/>
              <a:t>сечения </a:t>
            </a:r>
            <a:r>
              <a:rPr lang="ru-RU" sz="2800" b="1" dirty="0" smtClean="0"/>
              <a:t> на свободном </a:t>
            </a:r>
            <a:r>
              <a:rPr lang="ru-RU" sz="2800" b="1" dirty="0"/>
              <a:t>поле </a:t>
            </a:r>
            <a:r>
              <a:rPr lang="ru-RU" sz="2800" b="1" dirty="0" smtClean="0"/>
              <a:t>чертежа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6082" y="448216"/>
            <a:ext cx="6048672" cy="1252821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/>
              </a:rPr>
              <a:t>Фигура сечения на линии сечения  </a:t>
            </a:r>
            <a:br>
              <a:rPr lang="ru-RU" sz="2800" b="1" dirty="0">
                <a:effectLst/>
              </a:rPr>
            </a:br>
            <a:r>
              <a:rPr lang="ru-RU" sz="2800" b="1" dirty="0">
                <a:effectLst/>
              </a:rPr>
              <a:t>и в проекционной связи с главным видом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27984" y="3284984"/>
            <a:ext cx="4464496" cy="30963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729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151</TotalTime>
  <Words>138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13.09.2011.       тема: Сечение</vt:lpstr>
      <vt:lpstr>Применение сечений  в различных областях науки</vt:lpstr>
      <vt:lpstr>Образование сечения</vt:lpstr>
      <vt:lpstr>Образование и изображение сечения</vt:lpstr>
      <vt:lpstr>Сечение – это изображение      . . . .. ,   которая получается при мысленном рассечении предмета секущей плоскостью</vt:lpstr>
      <vt:lpstr> Видом, называют изображение обращенной к наблюдателю видимой части поверхности предмета. Но это не всегда удобно и недостаточно наглядно.</vt:lpstr>
      <vt:lpstr>Обозначение сечений</vt:lpstr>
      <vt:lpstr>1. Фигура сечения накладывается на главный вид. Такое изображение приня­то называть наложенным сечением</vt:lpstr>
      <vt:lpstr>Фигура сечения на линии сечения   и в проекционной связи с главным видом</vt:lpstr>
      <vt:lpstr>По виду и сечению, найдите наглядное изображение деталей.  Заполните таблицу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Сечение</dc:title>
  <dc:creator>Svetik</dc:creator>
  <cp:lastModifiedBy>Admin</cp:lastModifiedBy>
  <cp:revision>15</cp:revision>
  <dcterms:created xsi:type="dcterms:W3CDTF">2011-09-12T16:53:15Z</dcterms:created>
  <dcterms:modified xsi:type="dcterms:W3CDTF">2011-09-13T04:57:24Z</dcterms:modified>
</cp:coreProperties>
</file>