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8" r:id="rId3"/>
    <p:sldId id="265" r:id="rId4"/>
    <p:sldId id="260" r:id="rId5"/>
    <p:sldId id="261" r:id="rId6"/>
    <p:sldId id="259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3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55CED3C-ECAF-4345-AA82-A672D887CDE7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F4FAA00-CFE0-43F4-8340-6DD7BEF87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5CED3C-ECAF-4345-AA82-A672D887CDE7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FAA00-CFE0-43F4-8340-6DD7BEF87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55CED3C-ECAF-4345-AA82-A672D887CDE7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F4FAA00-CFE0-43F4-8340-6DD7BEF87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5CED3C-ECAF-4345-AA82-A672D887CDE7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FAA00-CFE0-43F4-8340-6DD7BEF87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55CED3C-ECAF-4345-AA82-A672D887CDE7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F4FAA00-CFE0-43F4-8340-6DD7BEF87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5CED3C-ECAF-4345-AA82-A672D887CDE7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FAA00-CFE0-43F4-8340-6DD7BEF87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5CED3C-ECAF-4345-AA82-A672D887CDE7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FAA00-CFE0-43F4-8340-6DD7BEF87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5CED3C-ECAF-4345-AA82-A672D887CDE7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FAA00-CFE0-43F4-8340-6DD7BEF87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55CED3C-ECAF-4345-AA82-A672D887CDE7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FAA00-CFE0-43F4-8340-6DD7BEF87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5CED3C-ECAF-4345-AA82-A672D887CDE7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FAA00-CFE0-43F4-8340-6DD7BEF87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5CED3C-ECAF-4345-AA82-A672D887CDE7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FAA00-CFE0-43F4-8340-6DD7BEF873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55CED3C-ECAF-4345-AA82-A672D887CDE7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F4FAA00-CFE0-43F4-8340-6DD7BEF87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s/russkij-jazyk/Pravila-perenosa-slov/0005-005-Pravila-perenosa-sl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900igr.net/datas/russkij-jazyk/Padezhnye-okonchanija-imjon-suschestvitelnykh/0009-009-Padezhnye-okonchanija-imjon-suschestvitelnyk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7239000" cy="559663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м</a:t>
            </a:r>
            <a:r>
              <a:rPr lang="ru-RU" dirty="0" smtClean="0"/>
              <a:t>еч</a:t>
            </a:r>
          </a:p>
          <a:p>
            <a:r>
              <a:rPr lang="ru-RU" dirty="0" smtClean="0"/>
              <a:t>д</a:t>
            </a:r>
            <a:r>
              <a:rPr lang="ru-RU" dirty="0" smtClean="0"/>
              <a:t>очь</a:t>
            </a:r>
          </a:p>
          <a:p>
            <a:r>
              <a:rPr lang="ru-RU" dirty="0" smtClean="0"/>
              <a:t>т</a:t>
            </a:r>
            <a:r>
              <a:rPr lang="ru-RU" dirty="0" smtClean="0"/>
              <a:t>ишь</a:t>
            </a:r>
          </a:p>
          <a:p>
            <a:r>
              <a:rPr lang="ru-RU" dirty="0" smtClean="0"/>
              <a:t>в</a:t>
            </a:r>
            <a:r>
              <a:rPr lang="ru-RU" dirty="0" smtClean="0"/>
              <a:t>рач</a:t>
            </a:r>
          </a:p>
          <a:p>
            <a:r>
              <a:rPr lang="ru-RU" dirty="0" smtClean="0"/>
              <a:t>г</a:t>
            </a:r>
            <a:r>
              <a:rPr lang="ru-RU" dirty="0" smtClean="0"/>
              <a:t>рач</a:t>
            </a:r>
          </a:p>
          <a:p>
            <a:r>
              <a:rPr lang="ru-RU" dirty="0" smtClean="0"/>
              <a:t>л</a:t>
            </a:r>
            <a:r>
              <a:rPr lang="ru-RU" dirty="0" smtClean="0"/>
              <a:t>ожь</a:t>
            </a:r>
          </a:p>
          <a:p>
            <a:r>
              <a:rPr lang="ru-RU" dirty="0" smtClean="0"/>
              <a:t>с</a:t>
            </a:r>
            <a:r>
              <a:rPr lang="ru-RU" dirty="0" smtClean="0"/>
              <a:t>ушь</a:t>
            </a:r>
          </a:p>
          <a:p>
            <a:r>
              <a:rPr lang="ru-RU" dirty="0" smtClean="0"/>
              <a:t>н</a:t>
            </a:r>
            <a:r>
              <a:rPr lang="ru-RU" dirty="0" smtClean="0"/>
              <a:t>ож</a:t>
            </a:r>
          </a:p>
          <a:p>
            <a:r>
              <a:rPr lang="ru-RU" dirty="0" smtClean="0"/>
              <a:t>п</a:t>
            </a:r>
            <a:r>
              <a:rPr lang="ru-RU" dirty="0" smtClean="0"/>
              <a:t>лач</a:t>
            </a:r>
          </a:p>
          <a:p>
            <a:r>
              <a:rPr lang="ru-RU" dirty="0" smtClean="0"/>
              <a:t>рожь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s/russkij-jazyk/Bezudarnye-padezhnye-okonchanija-suschestvitelnykh/0012-012-Orfogramma-Pravil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ushkolnik.ru/tw_files/4375/d-4374628/7z-docs/1_html_3883693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6632"/>
            <a:ext cx="7620000" cy="6291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s/russkij-jazyk/Pravopisanie-okonchanij-suschestvitelnykh/0010-010-Itogi-uro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323512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s/russkij-jazyk/Uroki-pisma-v-1-klasse/0014-014-Molodts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81</TotalTime>
  <Words>10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Ропот</dc:creator>
  <cp:lastModifiedBy>Ропот</cp:lastModifiedBy>
  <cp:revision>13</cp:revision>
  <dcterms:created xsi:type="dcterms:W3CDTF">2013-01-29T00:46:42Z</dcterms:created>
  <dcterms:modified xsi:type="dcterms:W3CDTF">2013-01-31T18:58:21Z</dcterms:modified>
</cp:coreProperties>
</file>