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B8D1-9750-472F-AC68-938F20CFE06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03EE-772F-4AF5-B8DC-887D5B162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006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B8D1-9750-472F-AC68-938F20CFE06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03EE-772F-4AF5-B8DC-887D5B162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52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B8D1-9750-472F-AC68-938F20CFE06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03EE-772F-4AF5-B8DC-887D5B162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348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B8D1-9750-472F-AC68-938F20CFE06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03EE-772F-4AF5-B8DC-887D5B162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442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B8D1-9750-472F-AC68-938F20CFE06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03EE-772F-4AF5-B8DC-887D5B162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024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B8D1-9750-472F-AC68-938F20CFE06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03EE-772F-4AF5-B8DC-887D5B162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338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B8D1-9750-472F-AC68-938F20CFE06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03EE-772F-4AF5-B8DC-887D5B162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532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B8D1-9750-472F-AC68-938F20CFE06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03EE-772F-4AF5-B8DC-887D5B162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386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B8D1-9750-472F-AC68-938F20CFE06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03EE-772F-4AF5-B8DC-887D5B162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379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B8D1-9750-472F-AC68-938F20CFE06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03EE-772F-4AF5-B8DC-887D5B162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671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B8D1-9750-472F-AC68-938F20CFE06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603EE-772F-4AF5-B8DC-887D5B162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582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EB8D1-9750-472F-AC68-938F20CFE06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603EE-772F-4AF5-B8DC-887D5B162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94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ega-tapety.info/resize/zwierzeta-pozostale-2560-1600-36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488832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504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i1.i.ua/prikol/pic/6/1/659516_6860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7488832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166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.nr2.ru/pict/arts1/36/86/3686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36712"/>
            <a:ext cx="669674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03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img-fotki.yandex.ru/get/5820/74114864.24a/0_96aa0_98ff2b33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08" y="476672"/>
            <a:ext cx="7836024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3659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Налия Наримановна</dc:creator>
  <cp:lastModifiedBy>Налия Наримановна</cp:lastModifiedBy>
  <cp:revision>2</cp:revision>
  <dcterms:created xsi:type="dcterms:W3CDTF">2012-12-08T13:07:52Z</dcterms:created>
  <dcterms:modified xsi:type="dcterms:W3CDTF">2012-12-08T13:18:55Z</dcterms:modified>
</cp:coreProperties>
</file>