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CF131-49BC-4681-BA50-DAD4DFF11DD3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7B920-268B-4E15-A540-1ECFE512E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642941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 you know these people?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357958"/>
            <a:ext cx="2286016" cy="50004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Eileen Collins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228601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472241"/>
            <a:ext cx="2071702" cy="288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000108"/>
            <a:ext cx="23574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857628"/>
            <a:ext cx="21431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143380"/>
            <a:ext cx="1696671" cy="226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Прямоугольник 19"/>
          <p:cNvSpPr/>
          <p:nvPr/>
        </p:nvSpPr>
        <p:spPr>
          <a:xfrm>
            <a:off x="3214678" y="1500174"/>
            <a:ext cx="2069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George Lucas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0800000" flipV="1">
            <a:off x="6143636" y="3759223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Hilary Swank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6215082"/>
            <a:ext cx="25003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Tom Hanks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71868" y="5643578"/>
            <a:ext cx="1857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Walt Disney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r>
              <a:rPr lang="en-US" sz="8000" dirty="0" smtClean="0"/>
              <a:t>What happens after school?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Match the words and their translation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543956" cy="571504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Vocational college</a:t>
            </a:r>
            <a:r>
              <a:rPr lang="en-US" dirty="0" smtClean="0"/>
              <a:t>;</a:t>
            </a:r>
            <a:r>
              <a:rPr lang="ru-RU" dirty="0"/>
              <a:t> </a:t>
            </a:r>
            <a:r>
              <a:rPr lang="ru-RU" dirty="0" smtClean="0">
                <a:solidFill>
                  <a:srgbClr val="FF0000"/>
                </a:solidFill>
              </a:rPr>
              <a:t>-профессиональное </a:t>
            </a:r>
            <a:r>
              <a:rPr lang="ru-RU" dirty="0">
                <a:solidFill>
                  <a:srgbClr val="FF0000"/>
                </a:solidFill>
              </a:rPr>
              <a:t>училище (</a:t>
            </a:r>
            <a:r>
              <a:rPr lang="ru-RU" dirty="0" smtClean="0">
                <a:solidFill>
                  <a:srgbClr val="FF0000"/>
                </a:solidFill>
              </a:rPr>
              <a:t>колледж</a:t>
            </a:r>
            <a:r>
              <a:rPr lang="en-US" dirty="0" smtClean="0"/>
              <a:t>)</a:t>
            </a:r>
          </a:p>
          <a:p>
            <a:r>
              <a:rPr lang="en-US" dirty="0" smtClean="0"/>
              <a:t> </a:t>
            </a:r>
            <a:r>
              <a:rPr lang="en-US" dirty="0"/>
              <a:t>to enter the university</a:t>
            </a:r>
            <a:r>
              <a:rPr lang="en-US" dirty="0" smtClean="0"/>
              <a:t>;</a:t>
            </a: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-  поступать </a:t>
            </a:r>
            <a:r>
              <a:rPr lang="ru-RU" dirty="0">
                <a:solidFill>
                  <a:srgbClr val="FF0000"/>
                </a:solidFill>
              </a:rPr>
              <a:t>в университет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/>
              <a:t>attend; </a:t>
            </a:r>
            <a:r>
              <a:rPr lang="ru-RU" dirty="0" smtClean="0"/>
              <a:t>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- посещать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practical </a:t>
            </a:r>
            <a:r>
              <a:rPr lang="en-US" dirty="0"/>
              <a:t>skill</a:t>
            </a:r>
            <a:r>
              <a:rPr lang="en-US" dirty="0" smtClean="0"/>
              <a:t>;</a:t>
            </a:r>
            <a:r>
              <a:rPr lang="ru-RU" dirty="0"/>
              <a:t> </a:t>
            </a:r>
            <a:r>
              <a:rPr lang="ru-RU" dirty="0" smtClean="0"/>
              <a:t>                          </a:t>
            </a:r>
            <a:r>
              <a:rPr lang="ru-RU" dirty="0" smtClean="0">
                <a:solidFill>
                  <a:srgbClr val="FF0000"/>
                </a:solidFill>
              </a:rPr>
              <a:t>- практические </a:t>
            </a:r>
            <a:r>
              <a:rPr lang="ru-RU" dirty="0">
                <a:solidFill>
                  <a:srgbClr val="FF0000"/>
                </a:solidFill>
              </a:rPr>
              <a:t>умения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/>
              <a:t>academic</a:t>
            </a:r>
            <a:r>
              <a:rPr lang="en-US" dirty="0" smtClean="0"/>
              <a:t>;</a:t>
            </a:r>
            <a:r>
              <a:rPr lang="ru-RU" dirty="0"/>
              <a:t> </a:t>
            </a:r>
            <a:r>
              <a:rPr lang="ru-RU" dirty="0" smtClean="0"/>
              <a:t>                             </a:t>
            </a:r>
            <a:r>
              <a:rPr lang="ru-RU" dirty="0" smtClean="0">
                <a:solidFill>
                  <a:srgbClr val="FF0000"/>
                </a:solidFill>
              </a:rPr>
              <a:t>-   академический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/>
              <a:t>non-academic</a:t>
            </a:r>
            <a:r>
              <a:rPr lang="en-US" dirty="0" smtClean="0"/>
              <a:t>;</a:t>
            </a:r>
            <a:r>
              <a:rPr lang="ru-RU" dirty="0" smtClean="0"/>
              <a:t>                       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не академический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specific </a:t>
            </a:r>
            <a:r>
              <a:rPr lang="en-US" dirty="0"/>
              <a:t>occupation</a:t>
            </a:r>
            <a:r>
              <a:rPr lang="en-US" dirty="0" smtClean="0"/>
              <a:t>;</a:t>
            </a:r>
            <a:r>
              <a:rPr lang="ru-RU" dirty="0" smtClean="0"/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-  </a:t>
            </a:r>
            <a:r>
              <a:rPr lang="ru-RU" dirty="0">
                <a:solidFill>
                  <a:srgbClr val="FF0000"/>
                </a:solidFill>
              </a:rPr>
              <a:t>конкретное занятие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/>
              <a:t>expertise; </a:t>
            </a:r>
            <a:r>
              <a:rPr lang="ru-RU" dirty="0" smtClean="0"/>
              <a:t>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- опыт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welding;</a:t>
            </a:r>
            <a:r>
              <a:rPr lang="ru-RU" dirty="0" smtClean="0"/>
              <a:t>                                    </a:t>
            </a:r>
            <a:r>
              <a:rPr lang="en-US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-сварка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lower </a:t>
            </a:r>
            <a:r>
              <a:rPr lang="en-US" dirty="0"/>
              <a:t>social class; </a:t>
            </a:r>
            <a:r>
              <a:rPr lang="ru-RU" dirty="0" smtClean="0"/>
              <a:t>                  </a:t>
            </a:r>
            <a:r>
              <a:rPr lang="ru-RU" dirty="0" smtClean="0">
                <a:solidFill>
                  <a:srgbClr val="FF0000"/>
                </a:solidFill>
              </a:rPr>
              <a:t>- низший </a:t>
            </a:r>
            <a:r>
              <a:rPr lang="ru-RU" dirty="0">
                <a:solidFill>
                  <a:srgbClr val="FF0000"/>
                </a:solidFill>
              </a:rPr>
              <a:t>социальный класс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retail;</a:t>
            </a:r>
            <a:r>
              <a:rPr lang="ru-RU" dirty="0" smtClean="0"/>
              <a:t>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розничная торговля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prestigious </a:t>
            </a:r>
            <a:r>
              <a:rPr lang="en-US" dirty="0"/>
              <a:t>university; </a:t>
            </a: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dirty="0" smtClean="0">
                <a:solidFill>
                  <a:srgbClr val="FF0000"/>
                </a:solidFill>
              </a:rPr>
              <a:t>-престижный университет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graduate </a:t>
            </a:r>
            <a:r>
              <a:rPr lang="en-US" dirty="0"/>
              <a:t>from</a:t>
            </a:r>
            <a:r>
              <a:rPr lang="en-US" dirty="0" smtClean="0"/>
              <a:t>;</a:t>
            </a:r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>
                <a:solidFill>
                  <a:srgbClr val="FF0000"/>
                </a:solidFill>
              </a:rPr>
              <a:t>оканчивать университет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/>
              <a:t>expensive university</a:t>
            </a:r>
            <a:r>
              <a:rPr lang="en-US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           </a:t>
            </a:r>
            <a:r>
              <a:rPr lang="ru-RU" dirty="0" smtClean="0">
                <a:solidFill>
                  <a:srgbClr val="FF0000"/>
                </a:solidFill>
              </a:rPr>
              <a:t>-университет  </a:t>
            </a:r>
            <a:r>
              <a:rPr lang="ru-RU" dirty="0">
                <a:solidFill>
                  <a:srgbClr val="FF0000"/>
                </a:solidFill>
              </a:rPr>
              <a:t>с </a:t>
            </a:r>
            <a:r>
              <a:rPr lang="ru-RU" dirty="0" smtClean="0">
                <a:solidFill>
                  <a:srgbClr val="FF0000"/>
                </a:solidFill>
              </a:rPr>
              <a:t>дорогим обучением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117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Do you know these people?</vt:lpstr>
      <vt:lpstr>What happens after school?</vt:lpstr>
      <vt:lpstr>Match the words and their translation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know these people?</dc:title>
  <dc:creator>Гульнара</dc:creator>
  <cp:lastModifiedBy>Макаров</cp:lastModifiedBy>
  <cp:revision>7</cp:revision>
  <dcterms:created xsi:type="dcterms:W3CDTF">2011-11-20T11:32:40Z</dcterms:created>
  <dcterms:modified xsi:type="dcterms:W3CDTF">2011-11-24T03:42:10Z</dcterms:modified>
</cp:coreProperties>
</file>