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428604"/>
            <a:ext cx="7125113" cy="5736700"/>
          </a:xfrm>
        </p:spPr>
        <p:txBody>
          <a:bodyPr/>
          <a:lstStyle/>
          <a:p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т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етрадь</a:t>
            </a:r>
            <a:b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читель</a:t>
            </a:r>
            <a:b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учительница</a:t>
            </a:r>
            <a:b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bg2">
                    <a:lumMod val="50000"/>
                  </a:schemeClr>
                </a:solidFill>
              </a:rPr>
              <a:t>мальчик</a:t>
            </a:r>
            <a:endParaRPr lang="ru-RU" sz="6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366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2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920880" cy="6552728"/>
          </a:xfrm>
        </p:spPr>
        <p:txBody>
          <a:bodyPr/>
          <a:lstStyle/>
          <a:p>
            <a:r>
              <a:rPr lang="ru-RU" sz="1800" dirty="0">
                <a:solidFill>
                  <a:srgbClr val="002060"/>
                </a:solidFill>
              </a:rPr>
              <a:t>Задание «А».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i="1" dirty="0">
                <a:solidFill>
                  <a:srgbClr val="002060"/>
                </a:solidFill>
              </a:rPr>
              <a:t>Запишите слова в два столбика: </a:t>
            </a: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i="1" dirty="0">
                <a:solidFill>
                  <a:srgbClr val="002060"/>
                </a:solidFill>
              </a:rPr>
              <a:t>в первый- с разделительным Ь знаком, во второй – где Ь является показателем мягкости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Пальто</a:t>
            </a:r>
            <a:r>
              <a:rPr lang="ru-RU" sz="4800" dirty="0">
                <a:solidFill>
                  <a:schemeClr val="tx2">
                    <a:lumMod val="10000"/>
                  </a:schemeClr>
                </a:solidFill>
              </a:rPr>
              <a:t>, вьюга,  кустик, медведь, воробьи,  письмо, жизнь, перья, шьёт, друзья,  кольцо, мельница, семья.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811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1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</TotalTime>
  <Words>5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Winter</vt:lpstr>
      <vt:lpstr>тетрадь учитель  учительница мальчик</vt:lpstr>
      <vt:lpstr>Слайд 2</vt:lpstr>
      <vt:lpstr>Задание «А». Запишите слова в два столбика:   в первый- с разделительным Ь знаком, во второй – где Ь является показателем мягкости. Пальто, вьюга,  кустик, медведь, воробьи,  письмо, жизнь, перья, шьёт, друзья,  кольцо, мельница, семья.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  учительница  мальчик</dc:title>
  <dc:creator>Учитель</dc:creator>
  <cp:lastModifiedBy>Admin</cp:lastModifiedBy>
  <cp:revision>4</cp:revision>
  <dcterms:created xsi:type="dcterms:W3CDTF">2013-01-21T17:52:11Z</dcterms:created>
  <dcterms:modified xsi:type="dcterms:W3CDTF">2013-01-22T01:48:11Z</dcterms:modified>
</cp:coreProperties>
</file>