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  <p:sldId id="262" r:id="rId5"/>
    <p:sldId id="263" r:id="rId6"/>
    <p:sldId id="264" r:id="rId7"/>
    <p:sldId id="260" r:id="rId8"/>
    <p:sldId id="261" r:id="rId9"/>
    <p:sldId id="267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F385F4-5195-4465-9D58-1350128379F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162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206CA1-4F37-4650-A1A4-CD0DE5C9C54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628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C6B86D-A3DC-4669-BB4D-BB70F604CBE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68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116398-1636-4C8B-90F5-830410627F0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711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29158D-7FB9-46C7-86E7-20768D8DEE9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342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8BEAC8-DC3C-4811-96DA-B4F42D147EF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460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0B6F2-0CCD-404D-A2E8-AAE61070F64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12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DD693-0306-4857-ACE0-B767A304D8D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033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115294-1450-44C9-9D35-0EA75E0EBB3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037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E5FECD-E824-4D25-A1A6-4B96D38C47F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25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0ECA41-B8E1-41A7-8E42-563DF0F496A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209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0A40553-F8B7-4DD9-98E6-948236F9BE0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Карта урока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sldjump"/>
              </a:rPr>
              <a:t>Узнайте об авторе</a:t>
            </a:r>
            <a:endParaRPr lang="ru-RU" dirty="0" smtClean="0"/>
          </a:p>
          <a:p>
            <a:r>
              <a:rPr lang="ru-RU" dirty="0" smtClean="0">
                <a:hlinkClick r:id="rId3" action="ppaction://hlinksldjump"/>
              </a:rPr>
              <a:t>Прочитайте рассказ</a:t>
            </a:r>
            <a:endParaRPr lang="ru-RU" dirty="0" smtClean="0"/>
          </a:p>
          <a:p>
            <a:r>
              <a:rPr lang="ru-RU" dirty="0" smtClean="0">
                <a:hlinkClick r:id="rId4" action="ppaction://hlinksldjump"/>
              </a:rPr>
              <a:t>Словарная работа</a:t>
            </a:r>
            <a:endParaRPr lang="ru-RU" dirty="0" smtClean="0"/>
          </a:p>
          <a:p>
            <a:r>
              <a:rPr lang="ru-RU" dirty="0" smtClean="0"/>
              <a:t>Ответьте на вопросы</a:t>
            </a:r>
          </a:p>
          <a:p>
            <a:r>
              <a:rPr lang="ru-RU" dirty="0" smtClean="0"/>
              <a:t>Нарисуйте обложку к рассказу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Евгений Андреевич Пермяк</a:t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2800" dirty="0">
                <a:solidFill>
                  <a:srgbClr val="FFFF00"/>
                </a:solidFill>
              </a:rPr>
              <a:t>(1902 — 1982)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124744"/>
            <a:ext cx="5835664" cy="500141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sz="2800" dirty="0" smtClean="0"/>
              <a:t>Е</a:t>
            </a:r>
            <a:r>
              <a:rPr lang="ru-RU" sz="2800" dirty="0"/>
              <a:t>. А. </a:t>
            </a:r>
            <a:r>
              <a:rPr lang="ru-RU" sz="2800" dirty="0" err="1"/>
              <a:t>Виссов</a:t>
            </a:r>
            <a:r>
              <a:rPr lang="ru-RU" sz="2800" dirty="0"/>
              <a:t> (настоящая фамилия) родился в городе Перми, на Урале. В этом городе он прожил долгие годы и этот город был ему очень дорог, недаром он взял псевдоним – Пермяк.</a:t>
            </a:r>
          </a:p>
          <a:p>
            <a:pPr marL="0" indent="0">
              <a:buNone/>
            </a:pPr>
            <a:r>
              <a:rPr lang="ru-RU" sz="2800" dirty="0" smtClean="0"/>
              <a:t>  Е</a:t>
            </a:r>
            <a:r>
              <a:rPr lang="ru-RU" sz="2800" dirty="0"/>
              <a:t>. Пермяк - трудолюбивый. </a:t>
            </a:r>
            <a:r>
              <a:rPr lang="ru-RU" sz="2800" dirty="0" smtClean="0"/>
              <a:t>Я </a:t>
            </a:r>
            <a:r>
              <a:rPr lang="ru-RU" sz="2800" dirty="0"/>
              <a:t>вам похвалюсь, говорил писатель, мастерить я люблю и умею, а это потому, что в 13 лет я встал к станку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192" y="1412777"/>
            <a:ext cx="279171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8460430" y="6237310"/>
            <a:ext cx="489295" cy="46929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5157788"/>
            <a:ext cx="6400800" cy="792162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Урок внеклассного чтения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2 класс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359" y="493074"/>
            <a:ext cx="2669282" cy="2284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3032">
            <a:off x="656715" y="518732"/>
            <a:ext cx="2101978" cy="2637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4924">
            <a:off x="6520831" y="609697"/>
            <a:ext cx="196215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2420888"/>
            <a:ext cx="6242275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Пичугин мост</a:t>
            </a:r>
            <a:b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Евгений Пермяк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r>
              <a:rPr lang="ru-RU" b="1" dirty="0">
                <a:latin typeface="Bookman Old Style" pitchFamily="18" charset="0"/>
              </a:rPr>
              <a:t>Ветла</a:t>
            </a:r>
            <a:r>
              <a:rPr lang="ru-RU" dirty="0">
                <a:latin typeface="Bookman Old Style" pitchFamily="18" charset="0"/>
              </a:rPr>
              <a:t> -</a:t>
            </a:r>
            <a:r>
              <a:rPr lang="ru-RU" sz="2800" dirty="0">
                <a:latin typeface="Bookman Old Style" pitchFamily="18" charset="0"/>
              </a:rPr>
              <a:t> </a:t>
            </a:r>
            <a:r>
              <a:rPr lang="ru-RU" dirty="0">
                <a:latin typeface="Bookman Old Style" pitchFamily="18" charset="0"/>
              </a:rPr>
              <a:t>дерево или кустарник семейства ивовых, растущие обычно по берегам рек.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732" y="2708920"/>
            <a:ext cx="4219575" cy="317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r>
              <a:rPr lang="ru-RU" b="1" dirty="0">
                <a:latin typeface="Bookman Old Style" pitchFamily="18" charset="0"/>
              </a:rPr>
              <a:t>За семь вёрст киселя хлебать – </a:t>
            </a:r>
            <a:r>
              <a:rPr lang="ru-RU" dirty="0">
                <a:latin typeface="Bookman Old Style" pitchFamily="18" charset="0"/>
              </a:rPr>
              <a:t>без особой нужды отправляться в дальнюю дорогу.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780928"/>
            <a:ext cx="4680520" cy="3121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r>
              <a:rPr lang="ru-RU" b="1" dirty="0">
                <a:latin typeface="Bookman Old Style" pitchFamily="18" charset="0"/>
              </a:rPr>
              <a:t>Жерди – </a:t>
            </a:r>
            <a:r>
              <a:rPr lang="ru-RU" dirty="0">
                <a:latin typeface="Bookman Old Style" pitchFamily="18" charset="0"/>
              </a:rPr>
              <a:t>тонкий длинный ствол дерева, очищенный от ветвей и сучьев.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636912"/>
            <a:ext cx="2547389" cy="3502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Управляющая кнопка: назад 1">
            <a:hlinkClick r:id="" action="ppaction://hlinkshowjump?jump=firstslide" highlightClick="1"/>
          </p:cNvPr>
          <p:cNvSpPr/>
          <p:nvPr/>
        </p:nvSpPr>
        <p:spPr>
          <a:xfrm>
            <a:off x="8100392" y="6139408"/>
            <a:ext cx="610368" cy="52120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491064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6"/>
                </a:solidFill>
              </a:rPr>
              <a:t>Составьте план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126598"/>
            <a:ext cx="2991897" cy="246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117668"/>
            <a:ext cx="2367295" cy="2477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21514"/>
            <a:ext cx="2554754" cy="2633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21514"/>
            <a:ext cx="2930807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FFFF00"/>
                </a:solidFill>
              </a:rPr>
              <a:t>Какая пословица могла бы быть главной мыслью  рассказа?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r>
              <a:rPr lang="ru-RU" dirty="0"/>
              <a:t>Доброе дело само себя хвалит.</a:t>
            </a:r>
          </a:p>
          <a:p>
            <a:r>
              <a:rPr lang="ru-RU" dirty="0"/>
              <a:t>Нет друга – ищи, а нашёл – береги.</a:t>
            </a:r>
          </a:p>
          <a:p>
            <a:r>
              <a:rPr lang="ru-RU" dirty="0"/>
              <a:t>Хлеб – всему голова.</a:t>
            </a:r>
          </a:p>
          <a:p>
            <a:r>
              <a:rPr lang="ru-RU" dirty="0"/>
              <a:t>Всякий человек в деле познаётся.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/>
                </a:solidFill>
              </a:rPr>
              <a:t>Творческое задание</a:t>
            </a:r>
            <a:endParaRPr lang="ru-RU" dirty="0">
              <a:solidFill>
                <a:schemeClr val="accent6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996952"/>
            <a:ext cx="3754388" cy="328884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Нарисуйте обложку к рассказу Е. Пермяка «Пичугин мост».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9621825"/>
      </p:ext>
    </p:extLst>
  </p:cSld>
  <p:clrMapOvr>
    <a:masterClrMapping/>
  </p:clrMapOvr>
</p:sld>
</file>

<file path=ppt/theme/theme1.xml><?xml version="1.0" encoding="utf-8"?>
<a:theme xmlns:a="http://schemas.openxmlformats.org/drawingml/2006/main" name="Голубая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Голубая</Template>
  <TotalTime>231</TotalTime>
  <Words>191</Words>
  <Application>Microsoft Office PowerPoint</Application>
  <PresentationFormat>Экран (4:3)</PresentationFormat>
  <Paragraphs>24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Голубая</vt:lpstr>
      <vt:lpstr>Карта урока</vt:lpstr>
      <vt:lpstr>Евгений Андреевич Пермяк (1902 — 1982)</vt:lpstr>
      <vt:lpstr>Презентация PowerPoint</vt:lpstr>
      <vt:lpstr>Презентация PowerPoint</vt:lpstr>
      <vt:lpstr>Презентация PowerPoint</vt:lpstr>
      <vt:lpstr>Презентация PowerPoint</vt:lpstr>
      <vt:lpstr>Составьте план</vt:lpstr>
      <vt:lpstr>Какая пословица могла бы быть главной мыслью  рассказа? </vt:lpstr>
      <vt:lpstr>Творческое задание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Пичугин мост Е.Пермяк</dc:title>
  <dc:creator>Дилара Суфияновна</dc:creator>
  <cp:lastModifiedBy>Дилара Суфияновна</cp:lastModifiedBy>
  <cp:revision>14</cp:revision>
  <dcterms:created xsi:type="dcterms:W3CDTF">2013-03-17T10:47:38Z</dcterms:created>
  <dcterms:modified xsi:type="dcterms:W3CDTF">2013-03-17T16:00:41Z</dcterms:modified>
</cp:coreProperties>
</file>