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8" r:id="rId4"/>
    <p:sldId id="263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1DA17-8AD1-4EE0-B3CC-C9D8CDF208FE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78982-6115-484A-9396-1ED8F21AE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Администратор\Desktop\Новая папка\0_658de_6bfae18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0"/>
            <a:ext cx="5508104" cy="3190675"/>
          </a:xfrm>
          <a:prstGeom prst="rect">
            <a:avLst/>
          </a:prstGeom>
          <a:noFill/>
        </p:spPr>
      </p:pic>
      <p:pic>
        <p:nvPicPr>
          <p:cNvPr id="4" name="Picture 6" descr="C:\Users\Администратор\Desktop\Новая папка\voznesens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5508104" cy="3212976"/>
          </a:xfrm>
          <a:prstGeom prst="rect">
            <a:avLst/>
          </a:prstGeom>
          <a:noFill/>
        </p:spPr>
      </p:pic>
      <p:pic>
        <p:nvPicPr>
          <p:cNvPr id="5" name="Picture 9" descr="C:\Users\Администратор\Desktop\Новая папка\0_52878_cca023c3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1622" y="3140968"/>
            <a:ext cx="3402378" cy="3717032"/>
          </a:xfrm>
          <a:prstGeom prst="rect">
            <a:avLst/>
          </a:prstGeom>
          <a:noFill/>
        </p:spPr>
      </p:pic>
      <p:pic>
        <p:nvPicPr>
          <p:cNvPr id="7" name="Picture 15" descr="C:\Users\Администратор\Desktop\Новая папка\59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491880" cy="36957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Администратор\Desktop\Новая папка\88ce84074c4fb0eb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84168" cy="3666824"/>
          </a:xfrm>
          <a:prstGeom prst="rect">
            <a:avLst/>
          </a:prstGeom>
          <a:noFill/>
        </p:spPr>
      </p:pic>
      <p:pic>
        <p:nvPicPr>
          <p:cNvPr id="3" name="Picture 17" descr="C:\Users\Администратор\Desktop\Новая папка\19006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0"/>
            <a:ext cx="2915816" cy="3675759"/>
          </a:xfrm>
          <a:prstGeom prst="rect">
            <a:avLst/>
          </a:prstGeom>
          <a:noFill/>
        </p:spPr>
      </p:pic>
      <p:pic>
        <p:nvPicPr>
          <p:cNvPr id="4" name="Picture 7" descr="C:\Users\Администратор\Desktop\Новая папка\0_1f00e_4ca76444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645024"/>
            <a:ext cx="4211960" cy="3124324"/>
          </a:xfrm>
          <a:prstGeom prst="rect">
            <a:avLst/>
          </a:prstGeom>
          <a:noFill/>
        </p:spPr>
      </p:pic>
      <p:pic>
        <p:nvPicPr>
          <p:cNvPr id="5" name="Picture 21" descr="C:\Users\Администратор\Desktop\Новая папка\cathedral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17032"/>
            <a:ext cx="4788024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4854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3024336" cy="3501008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868143" y="2505513"/>
            <a:ext cx="3048339" cy="4352487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Desktop\49d1dce9549c94552d535579f7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75856" y="0"/>
            <a:ext cx="2844056" cy="3573016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hram_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71600" y="3465624"/>
            <a:ext cx="3024337" cy="3392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Новая папка\1202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3779912" cy="3141527"/>
          </a:xfrm>
          <a:prstGeom prst="rect">
            <a:avLst/>
          </a:prstGeom>
          <a:noFill/>
        </p:spPr>
      </p:pic>
      <p:pic>
        <p:nvPicPr>
          <p:cNvPr id="4" name="Picture 4" descr="C:\Users\Администратор\Desktop\Новая папка\hram-pokrova-na-nerli-.ho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653644"/>
            <a:ext cx="4320480" cy="3204356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Новая папка\4_27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0"/>
            <a:ext cx="4367273" cy="3600400"/>
          </a:xfrm>
          <a:prstGeom prst="rect">
            <a:avLst/>
          </a:prstGeom>
          <a:noFill/>
        </p:spPr>
      </p:pic>
      <p:pic>
        <p:nvPicPr>
          <p:cNvPr id="6" name="Picture 2" descr="C:\Users\Администратор\Desktop\Новая папка\Troji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068960"/>
            <a:ext cx="3096344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Администратор\Desktop\Новая папка\500px-HramStBasilInMosc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62500" cy="5076825"/>
          </a:xfrm>
          <a:prstGeom prst="rect">
            <a:avLst/>
          </a:prstGeom>
          <a:noFill/>
        </p:spPr>
      </p:pic>
      <p:pic>
        <p:nvPicPr>
          <p:cNvPr id="3" name="Picture 14" descr="C:\Users\Администратор\Desktop\Новая папка\2011-09-04_143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1" y="0"/>
            <a:ext cx="3851920" cy="6076950"/>
          </a:xfrm>
          <a:prstGeom prst="rect">
            <a:avLst/>
          </a:prstGeom>
          <a:noFill/>
        </p:spPr>
      </p:pic>
      <p:pic>
        <p:nvPicPr>
          <p:cNvPr id="4" name="Picture 3" descr="C:\Users\Администратор\Desktop\Новая папка\encyclopediyaRU-32_880-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086678"/>
            <a:ext cx="1863899" cy="2771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Администратор\Desktop\Новая папка\3440490-church-on-sunset-russian-church-year-of-construction--1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4836358" cy="3240360"/>
          </a:xfrm>
          <a:prstGeom prst="rect">
            <a:avLst/>
          </a:prstGeom>
          <a:noFill/>
        </p:spPr>
      </p:pic>
      <p:pic>
        <p:nvPicPr>
          <p:cNvPr id="3" name="Picture 5" descr="C:\Users\Администратор\Desktop\Новая папка\motiv08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5528" y="260648"/>
            <a:ext cx="4248472" cy="4248472"/>
          </a:xfrm>
          <a:prstGeom prst="rect">
            <a:avLst/>
          </a:prstGeom>
          <a:noFill/>
        </p:spPr>
      </p:pic>
      <p:pic>
        <p:nvPicPr>
          <p:cNvPr id="4" name="Picture 19" descr="C:\Users\Администратор\Desktop\Новая папка\8896218-silhouette-of-building-a-church-in-so-called-small-rome-in-slovak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501008"/>
            <a:ext cx="2592288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qqq</dc:creator>
  <cp:lastModifiedBy>qqq</cp:lastModifiedBy>
  <cp:revision>8</cp:revision>
  <dcterms:created xsi:type="dcterms:W3CDTF">2013-01-13T11:07:42Z</dcterms:created>
  <dcterms:modified xsi:type="dcterms:W3CDTF">2013-01-14T05:24:21Z</dcterms:modified>
</cp:coreProperties>
</file>