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9DFD-205D-4F5D-8E09-934669CE3005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E55F-0471-44BE-A842-CAE46750F5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9DFD-205D-4F5D-8E09-934669CE3005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E55F-0471-44BE-A842-CAE46750F5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9DFD-205D-4F5D-8E09-934669CE3005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E55F-0471-44BE-A842-CAE46750F5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9DFD-205D-4F5D-8E09-934669CE3005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E55F-0471-44BE-A842-CAE46750F5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9DFD-205D-4F5D-8E09-934669CE3005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E55F-0471-44BE-A842-CAE46750F5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9DFD-205D-4F5D-8E09-934669CE3005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E55F-0471-44BE-A842-CAE46750F5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9DFD-205D-4F5D-8E09-934669CE3005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E55F-0471-44BE-A842-CAE46750F5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9DFD-205D-4F5D-8E09-934669CE3005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E55F-0471-44BE-A842-CAE46750F5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9DFD-205D-4F5D-8E09-934669CE3005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E55F-0471-44BE-A842-CAE46750F5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9DFD-205D-4F5D-8E09-934669CE3005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E55F-0471-44BE-A842-CAE46750F5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9DFD-205D-4F5D-8E09-934669CE3005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E55F-0471-44BE-A842-CAE46750F5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D9DFD-205D-4F5D-8E09-934669CE3005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BE55F-0471-44BE-A842-CAE46750F5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Documents and Settings\Паша\Local Settings\Temp\Rar$DI29.172\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928670"/>
            <a:ext cx="614366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Паша\Local Settings\Temp\Rar$DI22.250\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428736"/>
            <a:ext cx="468314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Паша\Local Settings\Temp\Rar$DI07.250\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357298"/>
            <a:ext cx="4786346" cy="426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Паша\Local Settings\Temp\Rar$DI11.219\1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785926"/>
            <a:ext cx="457203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Паша\Local Settings\Temp\Rar$DI20.656\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643050"/>
            <a:ext cx="414340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Паша\Local Settings\Temp\Rar$DI15.453\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14488"/>
            <a:ext cx="514353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Паша\Local Settings\Temp\Rar$DI25.765\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14488"/>
            <a:ext cx="4429156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FBI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</cp:revision>
  <dcterms:created xsi:type="dcterms:W3CDTF">2013-02-12T18:24:31Z</dcterms:created>
  <dcterms:modified xsi:type="dcterms:W3CDTF">2013-02-12T18:30:16Z</dcterms:modified>
</cp:coreProperties>
</file>