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9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643966" cy="74003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ЧАСТЬ 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1480"/>
            <a:ext cx="9001156" cy="4714908"/>
          </a:xfrm>
        </p:spPr>
        <p:txBody>
          <a:bodyPr>
            <a:normAutofit fontScale="92500" lnSpcReduction="10000"/>
          </a:bodyPr>
          <a:lstStyle/>
          <a:p>
            <a:pPr marL="342900" lvl="0" indent="-342900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Что называют работой тока? </a:t>
            </a:r>
          </a:p>
          <a:p>
            <a:pPr marL="342900" lvl="0" indent="-342900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Как через напряжение и электрический заряд выразить работу тока на участке цепи?</a:t>
            </a:r>
          </a:p>
          <a:p>
            <a:pPr marL="342900" lvl="0" indent="-342900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Как выразить работу тока через напряжение, силу тока и время?</a:t>
            </a:r>
          </a:p>
          <a:p>
            <a:pPr marL="342900" lvl="0" indent="-342900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Что называют мощностью тока? Как выражается мощность тока? Что принимают за единицу мощности?</a:t>
            </a:r>
          </a:p>
          <a:p>
            <a:pPr marL="342900" lvl="0" indent="-342900" algn="l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Какими приборами измеряют работу и мощность тока?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4929198"/>
            <a:ext cx="7772400" cy="7400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ЧАСТЬ В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5643578"/>
            <a:ext cx="864399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spcBef>
                <a:spcPct val="0"/>
              </a:spcBef>
            </a:pPr>
            <a:r>
              <a:rPr lang="ru-RU" sz="39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Лукашик</a:t>
            </a:r>
            <a:r>
              <a:rPr lang="ru-RU" sz="39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В.И: </a:t>
            </a:r>
            <a:r>
              <a:rPr lang="ru-RU" sz="3900" dirty="0" smtClean="0">
                <a:latin typeface="+mj-lt"/>
                <a:ea typeface="+mj-ea"/>
                <a:cs typeface="+mj-cs"/>
              </a:rPr>
              <a:t>1159, 1168, 1173, 1183</a:t>
            </a:r>
          </a:p>
          <a:p>
            <a:pPr>
              <a:spcBef>
                <a:spcPct val="0"/>
              </a:spcBef>
            </a:pP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951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" y="-4"/>
          <a:ext cx="9143995" cy="7282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54"/>
                <a:gridCol w="755216"/>
                <a:gridCol w="1306285"/>
                <a:gridCol w="1306285"/>
                <a:gridCol w="1306285"/>
                <a:gridCol w="1306285"/>
                <a:gridCol w="1306285"/>
              </a:tblGrid>
              <a:tr h="4898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Прибор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U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ч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кВт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Дж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$, 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(1квт/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</a:t>
                      </a:r>
                      <a:r>
                        <a:rPr lang="ru-RU" sz="2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2р43коп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Телевизор</a:t>
                      </a:r>
                    </a:p>
                  </a:txBody>
                  <a:tcPr marL="68580" marR="68580" marT="0" marB="0"/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Компьютер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СВЧ-печь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Холодильник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Электрочайник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Утюг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Фен для волос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Пылесос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Кондиционер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Обогреватель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 rowSpan="3" gridSpan="4"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 день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 неделю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9857"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 месяц (31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день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0335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127</Words>
  <Application>Microsoft Office PowerPoint</Application>
  <PresentationFormat>Экран (4:3)</PresentationFormat>
  <Paragraphs>44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ЧАСТЬ А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А</dc:title>
  <dc:creator>Мадина</dc:creator>
  <cp:lastModifiedBy>Ray</cp:lastModifiedBy>
  <cp:revision>6</cp:revision>
  <dcterms:created xsi:type="dcterms:W3CDTF">2011-12-15T19:09:05Z</dcterms:created>
  <dcterms:modified xsi:type="dcterms:W3CDTF">2012-03-16T07:29:28Z</dcterms:modified>
</cp:coreProperties>
</file>