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B30A3-9CC2-4EB5-B0C0-DB324F9B3725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5C1EE-E8A2-4AB1-8EAF-E61DEB3F9C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468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B84F-9D67-4F7C-B125-601A618B297A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91E7-0350-4E11-93D8-7886BA599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B84F-9D67-4F7C-B125-601A618B297A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91E7-0350-4E11-93D8-7886BA599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B84F-9D67-4F7C-B125-601A618B297A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91E7-0350-4E11-93D8-7886BA599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B84F-9D67-4F7C-B125-601A618B297A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91E7-0350-4E11-93D8-7886BA599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B84F-9D67-4F7C-B125-601A618B297A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91E7-0350-4E11-93D8-7886BA599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B84F-9D67-4F7C-B125-601A618B297A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91E7-0350-4E11-93D8-7886BA599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B84F-9D67-4F7C-B125-601A618B297A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91E7-0350-4E11-93D8-7886BA599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B84F-9D67-4F7C-B125-601A618B297A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91E7-0350-4E11-93D8-7886BA599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B84F-9D67-4F7C-B125-601A618B297A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91E7-0350-4E11-93D8-7886BA599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B84F-9D67-4F7C-B125-601A618B297A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91E7-0350-4E11-93D8-7886BA599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B84F-9D67-4F7C-B125-601A618B297A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91E7-0350-4E11-93D8-7886BA599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6B84F-9D67-4F7C-B125-601A618B297A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991E7-0350-4E11-93D8-7886BA599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2132856"/>
            <a:ext cx="5256584" cy="360040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3140968"/>
            <a:ext cx="2232248" cy="1440160"/>
          </a:xfrm>
          <a:prstGeom prst="rect">
            <a:avLst/>
          </a:prstGeom>
          <a:solidFill>
            <a:schemeClr val="bg1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4048" y="2276872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3</a:t>
            </a:r>
            <a:r>
              <a:rPr lang="ru-RU" sz="4000" b="1" dirty="0" smtClean="0">
                <a:solidFill>
                  <a:schemeClr val="bg1"/>
                </a:solidFill>
              </a:rPr>
              <a:t> дм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3501008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 дм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3140968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 дм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1484784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8 дм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411760" y="3573016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S- </a:t>
            </a:r>
            <a:r>
              <a:rPr lang="ru-RU" sz="5400" b="1" dirty="0" smtClean="0">
                <a:solidFill>
                  <a:schemeClr val="bg1"/>
                </a:solidFill>
              </a:rPr>
              <a:t>?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6021288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Ответ записать в мм</a:t>
            </a:r>
            <a:r>
              <a:rPr lang="ru-RU" sz="3600" b="1" baseline="30000" dirty="0" smtClean="0"/>
              <a:t> 2 </a:t>
            </a:r>
            <a:endParaRPr lang="ru-RU" sz="3600" b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Мисалларны баганалап чиш.</a:t>
            </a:r>
            <a:br>
              <a:rPr lang="tt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7923951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85845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21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Задача:</vt:lpstr>
      <vt:lpstr>Мисалларны баганалап чиш.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Вырази:</dc:title>
  <dc:creator>Маря</dc:creator>
  <cp:lastModifiedBy>английский нач-кл</cp:lastModifiedBy>
  <cp:revision>11</cp:revision>
  <dcterms:created xsi:type="dcterms:W3CDTF">2012-10-17T03:31:38Z</dcterms:created>
  <dcterms:modified xsi:type="dcterms:W3CDTF">2012-12-10T16:17:15Z</dcterms:modified>
</cp:coreProperties>
</file>