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4" r:id="rId2"/>
    <p:sldId id="262" r:id="rId3"/>
    <p:sldId id="271" r:id="rId4"/>
    <p:sldId id="259" r:id="rId5"/>
    <p:sldId id="258" r:id="rId6"/>
    <p:sldId id="260" r:id="rId7"/>
    <p:sldId id="263" r:id="rId8"/>
    <p:sldId id="261" r:id="rId9"/>
    <p:sldId id="256" r:id="rId10"/>
    <p:sldId id="266" r:id="rId11"/>
    <p:sldId id="272" r:id="rId12"/>
    <p:sldId id="273" r:id="rId13"/>
    <p:sldId id="274" r:id="rId14"/>
    <p:sldId id="257" r:id="rId15"/>
    <p:sldId id="275" r:id="rId16"/>
    <p:sldId id="264" r:id="rId17"/>
    <p:sldId id="276" r:id="rId18"/>
    <p:sldId id="277" r:id="rId19"/>
    <p:sldId id="278" r:id="rId20"/>
    <p:sldId id="279" r:id="rId21"/>
    <p:sldId id="280" r:id="rId22"/>
    <p:sldId id="281" r:id="rId23"/>
    <p:sldId id="265" r:id="rId24"/>
    <p:sldId id="282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1047" autoAdjust="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F9CDCCBA-C302-4878-AFBA-E084B2C1B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DCF87E-2414-4CB5-B102-AA4B3CE56356}" type="slidenum">
              <a:rPr lang="en-US" smtClean="0">
                <a:latin typeface="Times New Roman" pitchFamily="18" charset="0"/>
                <a:cs typeface="Arial" charset="0"/>
              </a:rPr>
              <a:pPr/>
              <a:t>2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Ciconia ciconia — Аист белый</a:t>
            </a: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Аистообразные, или Голенастые (Ciconiiformes, или Gressores):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i="1" smtClean="0">
                <a:latin typeface="Verdana" pitchFamily="34" charset="0"/>
              </a:rPr>
              <a:t>Семейство Аистовые (Ciconiidae)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9E54C1-EE9A-4E2C-A25F-F6F122B234EE}" type="slidenum">
              <a:rPr lang="en-US" smtClean="0">
                <a:latin typeface="Times New Roman" pitchFamily="18" charset="0"/>
                <a:cs typeface="Arial" charset="0"/>
              </a:rPr>
              <a:pPr/>
              <a:t>11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3584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u="sng" smtClean="0">
                <a:latin typeface="Verdana" pitchFamily="34" charset="0"/>
              </a:rPr>
              <a:t>Aquila sp. — Орёл</a:t>
            </a:r>
            <a:endParaRPr lang="ru-RU" u="sng" smtClean="0">
              <a:latin typeface="Verdana" pitchFamily="34" charset="0"/>
            </a:endParaRP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Соколообразные, или Хищные птицы (Falconiformes)</a:t>
            </a:r>
            <a:endParaRPr lang="en-US" smtClean="0">
              <a:latin typeface="Verdana" pitchFamily="34" charset="0"/>
            </a:endParaRPr>
          </a:p>
          <a:p>
            <a:pPr eaLnBrk="1" hangingPunct="1"/>
            <a:r>
              <a:rPr lang="en-US" i="1" smtClean="0">
                <a:latin typeface="Verdana" pitchFamily="34" charset="0"/>
              </a:rPr>
              <a:t>Семейство Ястребиные (Accipitridae)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95DEF7-946C-4709-A2F5-31F9071C8BFA}" type="slidenum">
              <a:rPr lang="en-US" smtClean="0">
                <a:latin typeface="Times New Roman" pitchFamily="18" charset="0"/>
                <a:cs typeface="Arial" charset="0"/>
              </a:rPr>
              <a:pPr/>
              <a:t>12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Pavo cristatus — Павлин индийский, или хохлатый, или обыкновенный</a:t>
            </a:r>
          </a:p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5A0261-9EE4-4013-895C-2CD00EC7147C}" type="slidenum">
              <a:rPr lang="en-US" smtClean="0">
                <a:latin typeface="Times New Roman" pitchFamily="18" charset="0"/>
                <a:cs typeface="Arial" charset="0"/>
              </a:rPr>
              <a:pPr/>
              <a:t>13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5837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Grus americana — Журавль американский</a:t>
            </a:r>
            <a:endParaRPr lang="ru-RU" smtClean="0">
              <a:latin typeface="Verdana" pitchFamily="34" charset="0"/>
            </a:endParaRPr>
          </a:p>
          <a:p>
            <a:pPr eaLnBrk="1" hangingPunct="1"/>
            <a:r>
              <a:rPr lang="ru-RU" smtClean="0">
                <a:latin typeface="Verdana" pitchFamily="34" charset="0"/>
              </a:rPr>
              <a:t>Занесен в красную книгу</a:t>
            </a:r>
            <a:endParaRPr lang="en-US" smtClean="0">
              <a:latin typeface="Verdana" pitchFamily="34" charset="0"/>
            </a:endParaRP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Журавлеобразные (Gruiformes)</a:t>
            </a:r>
            <a:endParaRPr lang="en-US" smtClean="0">
              <a:latin typeface="Verdana" pitchFamily="34" charset="0"/>
            </a:endParaRPr>
          </a:p>
          <a:p>
            <a:pPr eaLnBrk="1" hangingPunct="1"/>
            <a:r>
              <a:rPr lang="en-US" smtClean="0">
                <a:latin typeface="Verdana" pitchFamily="34" charset="0"/>
              </a:rPr>
              <a:t> </a:t>
            </a:r>
            <a:r>
              <a:rPr lang="en-US" i="1" smtClean="0">
                <a:latin typeface="Verdana" pitchFamily="34" charset="0"/>
              </a:rPr>
              <a:t>Семейство Журавлиные (Gruidae)</a:t>
            </a:r>
            <a:endParaRPr lang="en-US" smtClean="0">
              <a:latin typeface="Verdana" pitchFamily="34" charset="0"/>
            </a:endParaRPr>
          </a:p>
          <a:p>
            <a:pPr eaLnBrk="1" hangingPunct="1"/>
            <a:r>
              <a:rPr lang="en-US" smtClean="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95A1BA-8577-4C5E-9A27-382443568E22}" type="slidenum">
              <a:rPr lang="en-US" smtClean="0">
                <a:latin typeface="Times New Roman" pitchFamily="18" charset="0"/>
                <a:cs typeface="Arial" charset="0"/>
              </a:rPr>
              <a:pPr/>
              <a:t>14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4198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z="1400" smtClean="0">
                <a:latin typeface="Verdana" pitchFamily="34" charset="0"/>
              </a:rPr>
              <a:t>Полное название </a:t>
            </a:r>
            <a:r>
              <a:rPr lang="en-US" sz="1400" smtClean="0">
                <a:latin typeface="Verdana" pitchFamily="34" charset="0"/>
              </a:rPr>
              <a:t>Pygoscelis antarctica — Пингвин </a:t>
            </a:r>
            <a:r>
              <a:rPr lang="ru-RU" sz="1400" smtClean="0">
                <a:latin typeface="Verdana" pitchFamily="34" charset="0"/>
              </a:rPr>
              <a:t>антарктический</a:t>
            </a:r>
            <a:endParaRPr lang="en-US" sz="1400" smtClean="0">
              <a:latin typeface="Verdana" pitchFamily="34" charset="0"/>
            </a:endParaRPr>
          </a:p>
          <a:p>
            <a:pPr eaLnBrk="1" hangingPunct="1"/>
            <a:r>
              <a:rPr lang="ru-RU" sz="1400" smtClean="0">
                <a:latin typeface="Verdana" pitchFamily="34" charset="0"/>
              </a:rPr>
              <a:t>Занесён в Красную книгу</a:t>
            </a:r>
          </a:p>
          <a:p>
            <a:pPr eaLnBrk="1" hangingPunct="1"/>
            <a:r>
              <a:rPr lang="en-US" sz="1400" smtClean="0">
                <a:latin typeface="Verdana" pitchFamily="34" charset="0"/>
              </a:rPr>
              <a:t>Отряд Пингвинообразные (Sphenisciformes)</a:t>
            </a:r>
          </a:p>
          <a:p>
            <a:pPr eaLnBrk="1" hangingPunct="1"/>
            <a:r>
              <a:rPr lang="en-US" sz="1400" i="1" smtClean="0">
                <a:latin typeface="Verdana" pitchFamily="34" charset="0"/>
              </a:rPr>
              <a:t>Семейство Пингвиновые (Spheniscidae)</a:t>
            </a:r>
            <a:endParaRPr lang="en-US" sz="1400" smtClean="0">
              <a:latin typeface="Verdana" pitchFamily="34" charset="0"/>
            </a:endParaRPr>
          </a:p>
          <a:p>
            <a:pPr eaLnBrk="1" hangingPunct="1"/>
            <a:endParaRPr lang="en-US" sz="14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C610D6-5EC6-4C19-8B9B-4F6ACA7200DD}" type="slidenum">
              <a:rPr lang="en-US" smtClean="0">
                <a:latin typeface="Times New Roman" pitchFamily="18" charset="0"/>
                <a:cs typeface="Arial" charset="0"/>
              </a:rPr>
              <a:pPr/>
              <a:t>15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4403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u="sng" smtClean="0">
                <a:latin typeface="Verdana" pitchFamily="34" charset="0"/>
              </a:rPr>
              <a:t>Larus marinus</a:t>
            </a:r>
            <a:r>
              <a:rPr lang="ru-RU" u="sng" smtClean="0">
                <a:latin typeface="Verdana" pitchFamily="34" charset="0"/>
              </a:rPr>
              <a:t> – чайка большая морская</a:t>
            </a: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Ржанкообразные (Charadriiformes):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</a:t>
            </a:r>
            <a:r>
              <a:rPr lang="en-US" i="1" smtClean="0">
                <a:latin typeface="Verdana" pitchFamily="34" charset="0"/>
              </a:rPr>
              <a:t>Семейство Чайковые (Laridae):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18547D-E327-4C85-A4D9-F5C5D7534492}" type="slidenum">
              <a:rPr lang="en-US" smtClean="0">
                <a:latin typeface="Times New Roman" pitchFamily="18" charset="0"/>
                <a:cs typeface="Arial" charset="0"/>
              </a:rPr>
              <a:pPr/>
              <a:t>16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4710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Cygnus sp. — Лебедь</a:t>
            </a:r>
            <a:endParaRPr lang="ru-RU" smtClean="0">
              <a:latin typeface="Verdana" pitchFamily="34" charset="0"/>
            </a:endParaRPr>
          </a:p>
          <a:p>
            <a:pPr eaLnBrk="1" hangingPunct="1"/>
            <a:r>
              <a:rPr lang="en-US" smtClean="0">
                <a:latin typeface="Verdana" pitchFamily="34" charset="0"/>
              </a:rPr>
              <a:t>Отряд Гусеобразные (Anseriformes): 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Семейство Утиные (Anatidae)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171E97-63B1-4816-B907-366485EFC04C}" type="slidenum">
              <a:rPr lang="en-US" smtClean="0">
                <a:latin typeface="Times New Roman" pitchFamily="18" charset="0"/>
                <a:cs typeface="Arial" charset="0"/>
              </a:rPr>
              <a:pPr/>
              <a:t>17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4915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u="sng" smtClean="0">
                <a:latin typeface="Verdana" pitchFamily="34" charset="0"/>
              </a:rPr>
              <a:t>Попугайчик волнистый</a:t>
            </a: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Попугаеобразные (Psittaciformes):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</a:t>
            </a:r>
            <a:r>
              <a:rPr lang="en-US" i="1" smtClean="0">
                <a:latin typeface="Verdana" pitchFamily="34" charset="0"/>
              </a:rPr>
              <a:t>Семейство Попугаевые (Psittacidae):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8E3B2E-2560-465B-B084-843C962B385A}" type="slidenum">
              <a:rPr lang="en-US" smtClean="0">
                <a:latin typeface="Times New Roman" pitchFamily="18" charset="0"/>
                <a:cs typeface="Arial" charset="0"/>
              </a:rPr>
              <a:pPr/>
              <a:t>18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5120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Cuculus canorus — Кукушка обыкновенная</a:t>
            </a: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Кукушкообразные (Cuculiformes):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</a:t>
            </a:r>
            <a:r>
              <a:rPr lang="en-US" i="1" smtClean="0">
                <a:latin typeface="Verdana" pitchFamily="34" charset="0"/>
              </a:rPr>
              <a:t>Семейство Кукушковые (Cuculidae)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3F0D3C-FEF5-4915-8349-22A533AAB99E}" type="slidenum">
              <a:rPr lang="en-US" smtClean="0">
                <a:latin typeface="Times New Roman" pitchFamily="18" charset="0"/>
                <a:cs typeface="Arial" charset="0"/>
              </a:rPr>
              <a:pPr/>
              <a:t>19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5325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u="sng" smtClean="0">
                <a:latin typeface="Verdana" pitchFamily="34" charset="0"/>
              </a:rPr>
              <a:t>Asio flammeus </a:t>
            </a:r>
            <a:r>
              <a:rPr lang="ru-RU" u="sng" smtClean="0">
                <a:latin typeface="Verdana" pitchFamily="34" charset="0"/>
              </a:rPr>
              <a:t>Сова болотная</a:t>
            </a: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Совообразные (Strigiformes):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</a:t>
            </a:r>
            <a:r>
              <a:rPr lang="en-US" i="1" smtClean="0">
                <a:latin typeface="Verdana" pitchFamily="34" charset="0"/>
              </a:rPr>
              <a:t>Семейство Настоящие совы (Strigidae):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369CFF-8000-4F15-904A-5458922C8FD9}" type="slidenum">
              <a:rPr lang="en-US" smtClean="0">
                <a:latin typeface="Times New Roman" pitchFamily="18" charset="0"/>
                <a:cs typeface="Arial" charset="0"/>
              </a:rPr>
              <a:pPr/>
              <a:t>20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5632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u="sng" smtClean="0">
                <a:latin typeface="Verdana" pitchFamily="34" charset="0"/>
              </a:rPr>
              <a:t>Красноголовый дятел</a:t>
            </a: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Дятлообразные (Piciformes):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i="1" smtClean="0">
                <a:latin typeface="Verdana" pitchFamily="34" charset="0"/>
              </a:rPr>
              <a:t>Семейство Настоящие дятловые (Picidae):</a:t>
            </a:r>
            <a:r>
              <a:rPr lang="en-US" smtClean="0">
                <a:latin typeface="Verdana" pitchFamily="34" charset="0"/>
              </a:rPr>
              <a:t> </a:t>
            </a: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45CE1D-9B82-44E5-A936-EA951DF77AF2}" type="slidenum">
              <a:rPr lang="en-US" smtClean="0">
                <a:latin typeface="Times New Roman" pitchFamily="18" charset="0"/>
                <a:cs typeface="Arial" charset="0"/>
              </a:rPr>
              <a:pPr/>
              <a:t>3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4608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Cardinalis (Richmondena) cardinalis — Кардинал красный, или виргинский</a:t>
            </a:r>
            <a:endParaRPr lang="en-US" smtClean="0">
              <a:latin typeface="Times New Roman" pitchFamily="18" charset="0"/>
            </a:endParaRP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Воробьинообразные (Passeriformes):</a:t>
            </a:r>
            <a:r>
              <a:rPr lang="en-US" smtClean="0">
                <a:latin typeface="Verdana" pitchFamily="34" charset="0"/>
              </a:rPr>
              <a:t> </a:t>
            </a:r>
            <a:endParaRPr lang="ru-RU" i="1" smtClean="0">
              <a:latin typeface="Verdana" pitchFamily="34" charset="0"/>
            </a:endParaRPr>
          </a:p>
          <a:p>
            <a:pPr eaLnBrk="1" hangingPunct="1"/>
            <a:r>
              <a:rPr lang="en-US" i="1" smtClean="0">
                <a:latin typeface="Verdana" pitchFamily="34" charset="0"/>
              </a:rPr>
              <a:t>Семейство Вьюрковые (Fringillidae):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32FCDD-322E-410B-99FE-28ACFF496538}" type="slidenum">
              <a:rPr lang="en-US" smtClean="0">
                <a:latin typeface="Times New Roman" pitchFamily="18" charset="0"/>
                <a:cs typeface="Arial" charset="0"/>
              </a:rPr>
              <a:pPr/>
              <a:t>21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5939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Parus major — Синица большая</a:t>
            </a: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Воробьинообразные (Passeriformes):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i="1" smtClean="0">
                <a:latin typeface="Verdana" pitchFamily="34" charset="0"/>
              </a:rPr>
              <a:t>Семейство Синицевые (Paridae):</a:t>
            </a:r>
            <a:r>
              <a:rPr lang="en-US" smtClean="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900EAC-ECAD-4677-8B27-1B7FC438FE44}" type="slidenum">
              <a:rPr lang="en-US" smtClean="0">
                <a:latin typeface="Times New Roman" pitchFamily="18" charset="0"/>
                <a:cs typeface="Arial" charset="0"/>
              </a:rPr>
              <a:pPr/>
              <a:t>22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6144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u="sng" smtClean="0">
                <a:latin typeface="Verdana" pitchFamily="34" charset="0"/>
              </a:rPr>
              <a:t>Corvus brachyrhynchos</a:t>
            </a:r>
            <a:r>
              <a:rPr lang="ru-RU" u="sng" smtClean="0">
                <a:latin typeface="Verdana" pitchFamily="34" charset="0"/>
              </a:rPr>
              <a:t>- Ворона обыкновенная</a:t>
            </a: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Воробьинообразные (Passeriformes):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i="1" smtClean="0">
                <a:latin typeface="Verdana" pitchFamily="34" charset="0"/>
              </a:rPr>
              <a:t>Семейство Врановые (Corvidae):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Corvus cornix — Ворона серая</a:t>
            </a:r>
          </a:p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C73BD1-CECC-4014-A4F6-E4A98E40F0B5}" type="slidenum">
              <a:rPr lang="en-US" smtClean="0">
                <a:latin typeface="Times New Roman" pitchFamily="18" charset="0"/>
                <a:cs typeface="Arial" charset="0"/>
              </a:rPr>
              <a:pPr/>
              <a:t>23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6451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u="sng" smtClean="0">
                <a:latin typeface="Verdana" pitchFamily="34" charset="0"/>
              </a:rPr>
              <a:t>Воробей домовой — Passer domesticus </a:t>
            </a:r>
            <a:endParaRPr lang="ru-RU" u="sng" smtClean="0">
              <a:latin typeface="Verdana" pitchFamily="34" charset="0"/>
            </a:endParaRP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Воробьинообразные (Passeriformes)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D337EF-CB90-49F0-97DC-8DA8A9FE840D}" type="slidenum">
              <a:rPr lang="en-US" smtClean="0">
                <a:latin typeface="Times New Roman" pitchFamily="18" charset="0"/>
                <a:cs typeface="Arial" charset="0"/>
              </a:rPr>
              <a:pPr/>
              <a:t>24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6656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Sturnus sp. — Скворец</a:t>
            </a: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Воробьинообразные (Passeriformes):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i="1" smtClean="0">
                <a:latin typeface="Verdana" pitchFamily="34" charset="0"/>
              </a:rPr>
              <a:t>Семейство Скворцовые (Sturnidae):</a:t>
            </a:r>
            <a:r>
              <a:rPr lang="en-US" smtClean="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E8FFA9-2B76-4D2C-8904-A799F4B84FB0}" type="slidenum">
              <a:rPr lang="en-US" smtClean="0">
                <a:latin typeface="Times New Roman" pitchFamily="18" charset="0"/>
                <a:cs typeface="Arial" charset="0"/>
              </a:rPr>
              <a:pPr/>
              <a:t>4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6349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u="sng" smtClean="0">
                <a:latin typeface="Verdana" pitchFamily="34" charset="0"/>
              </a:rPr>
              <a:t>Diomedea exulans — Альбатрос странствующий</a:t>
            </a:r>
            <a:endParaRPr lang="ru-RU" u="sng" smtClean="0">
              <a:latin typeface="Verdana" pitchFamily="34" charset="0"/>
            </a:endParaRP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Буревестникообразные, или Трубконосые (Procellariiformes, или Tubinares):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</a:t>
            </a:r>
            <a:r>
              <a:rPr lang="en-US" i="1" smtClean="0">
                <a:latin typeface="Verdana" pitchFamily="34" charset="0"/>
              </a:rPr>
              <a:t>Семейство Альбатросовые (Diomedeidae):</a:t>
            </a:r>
            <a:r>
              <a:rPr lang="en-US" smtClean="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38D899-DAFD-4D7E-BD50-19219C8575CC}" type="slidenum">
              <a:rPr lang="en-US" smtClean="0">
                <a:latin typeface="Times New Roman" pitchFamily="18" charset="0"/>
                <a:cs typeface="Arial" charset="0"/>
              </a:rPr>
              <a:pPr/>
              <a:t>5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2253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Gavia sp. — Гагара</a:t>
            </a:r>
            <a:endParaRPr lang="ru-RU" u="sng" smtClean="0">
              <a:latin typeface="Verdana" pitchFamily="34" charset="0"/>
            </a:endParaRP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Гагарообразные (Gaviiformes):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</a:t>
            </a:r>
            <a:r>
              <a:rPr lang="en-US" i="1" smtClean="0">
                <a:latin typeface="Verdana" pitchFamily="34" charset="0"/>
              </a:rPr>
              <a:t>Семейство Гагаровые (Gaviidae):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375B14-A66B-4D90-BB3B-640EF9AF26D4}" type="slidenum">
              <a:rPr lang="en-US" smtClean="0">
                <a:latin typeface="Times New Roman" pitchFamily="18" charset="0"/>
                <a:cs typeface="Arial" charset="0"/>
              </a:rPr>
              <a:pPr/>
              <a:t>6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2457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Pelecanus erythrorhynchos — Пеликан белый американский</a:t>
            </a:r>
            <a:endParaRPr lang="ru-RU" smtClean="0">
              <a:latin typeface="Verdana" pitchFamily="34" charset="0"/>
            </a:endParaRPr>
          </a:p>
          <a:p>
            <a:pPr eaLnBrk="1" hangingPunct="1"/>
            <a:r>
              <a:rPr lang="en-US" smtClean="0">
                <a:latin typeface="Verdana" pitchFamily="34" charset="0"/>
              </a:rPr>
              <a:t>Отряд Пеликанообразные, или Веслоногие (Pelecaniformes, или Steganopodes)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Семейство Пеликановые (Pelecanidae)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56A585-A021-45E2-B3AD-9C34D4505C9E}" type="slidenum">
              <a:rPr lang="en-US" smtClean="0">
                <a:latin typeface="Times New Roman" pitchFamily="18" charset="0"/>
                <a:cs typeface="Arial" charset="0"/>
              </a:rPr>
              <a:pPr/>
              <a:t>7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2662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u="sng" smtClean="0">
                <a:latin typeface="Verdana" pitchFamily="34" charset="0"/>
              </a:rPr>
              <a:t>Accipiter sp. — Ястреб</a:t>
            </a: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Соколообразные, или Хищные птицы (Falconiformes)</a:t>
            </a:r>
            <a:endParaRPr lang="en-US" smtClean="0">
              <a:latin typeface="Verdana" pitchFamily="34" charset="0"/>
            </a:endParaRPr>
          </a:p>
          <a:p>
            <a:pPr eaLnBrk="1" hangingPunct="1"/>
            <a:r>
              <a:rPr lang="en-US" i="1" smtClean="0">
                <a:latin typeface="Verdana" pitchFamily="34" charset="0"/>
              </a:rPr>
              <a:t>Семейство Ястребиные (Accipitridae):</a:t>
            </a:r>
            <a:r>
              <a:rPr lang="en-US" smtClean="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F2933E-DEC3-4A85-8E1C-4E1D4618968F}" type="slidenum">
              <a:rPr lang="en-US" smtClean="0">
                <a:latin typeface="Times New Roman" pitchFamily="18" charset="0"/>
                <a:cs typeface="Arial" charset="0"/>
              </a:rPr>
              <a:pPr/>
              <a:t>8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2867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Фламинго обыкновенный, или розовый </a:t>
            </a:r>
            <a:r>
              <a:rPr lang="ru-RU" smtClean="0">
                <a:latin typeface="Verdana" pitchFamily="34" charset="0"/>
              </a:rPr>
              <a:t> </a:t>
            </a:r>
            <a:r>
              <a:rPr lang="en-US" smtClean="0">
                <a:latin typeface="Verdana" pitchFamily="34" charset="0"/>
              </a:rPr>
              <a:t>Phoenicopterus roseus (Ph. ruber roseus) </a:t>
            </a:r>
          </a:p>
          <a:p>
            <a:pPr eaLnBrk="1" hangingPunct="1"/>
            <a:r>
              <a:rPr lang="ru-RU" smtClean="0">
                <a:latin typeface="Verdana" pitchFamily="34" charset="0"/>
              </a:rPr>
              <a:t>Занесен в Красную книгу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Отряд Фламингообразные (Phoenicopteriformes) 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Семейство Фламинговые (Phoenicopteridae)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E36415-D007-4742-9452-DB9BCB322E2D}" type="slidenum">
              <a:rPr lang="en-US" smtClean="0">
                <a:latin typeface="Times New Roman" pitchFamily="18" charset="0"/>
                <a:cs typeface="Arial" charset="0"/>
              </a:rPr>
              <a:pPr/>
              <a:t>9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3072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Apteryx owenii — Киви малый, или оуэнов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Отряд Кивиобразные (Apterygiformes)</a:t>
            </a:r>
          </a:p>
          <a:p>
            <a:pPr eaLnBrk="1" hangingPunct="1"/>
            <a:r>
              <a:rPr lang="en-US" i="1" smtClean="0">
                <a:latin typeface="Verdana" pitchFamily="34" charset="0"/>
              </a:rPr>
              <a:t>Семейство Киви (Apterygidae)</a:t>
            </a:r>
            <a:endParaRPr lang="en-US" smtClean="0">
              <a:latin typeface="Verdana" pitchFamily="34" charset="0"/>
            </a:endParaRPr>
          </a:p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947D32-A797-46CC-982F-AD0293E0641E}" type="slidenum">
              <a:rPr lang="en-US" smtClean="0">
                <a:latin typeface="Times New Roman" pitchFamily="18" charset="0"/>
                <a:cs typeface="Arial" charset="0"/>
              </a:rPr>
              <a:pPr/>
              <a:t>10</a:t>
            </a:fld>
            <a:endParaRPr lang="en-US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3379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</a:rPr>
              <a:t>Bubo virginianus — Филин американский, или виргинский</a:t>
            </a:r>
          </a:p>
          <a:p>
            <a:pPr eaLnBrk="1" hangingPunct="1"/>
            <a:r>
              <a:rPr lang="en-US" u="sng" smtClean="0">
                <a:latin typeface="Verdana" pitchFamily="34" charset="0"/>
              </a:rPr>
              <a:t>Отряд Совообразные (Strigiformes):</a:t>
            </a:r>
            <a:r>
              <a:rPr lang="en-US" smtClean="0">
                <a:latin typeface="Verdana" pitchFamily="34" charset="0"/>
              </a:rPr>
              <a:t> </a:t>
            </a:r>
          </a:p>
          <a:p>
            <a:pPr eaLnBrk="1" hangingPunct="1"/>
            <a:r>
              <a:rPr lang="en-US" smtClean="0">
                <a:latin typeface="Verdana" pitchFamily="34" charset="0"/>
              </a:rPr>
              <a:t> </a:t>
            </a:r>
            <a:r>
              <a:rPr lang="en-US" i="1" smtClean="0">
                <a:latin typeface="Verdana" pitchFamily="34" charset="0"/>
              </a:rPr>
              <a:t>Семейство Настоящие совы (Strigidae):</a:t>
            </a:r>
            <a:r>
              <a:rPr lang="en-US" smtClean="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2250" y="1600200"/>
            <a:ext cx="2114550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1600200"/>
            <a:ext cx="6191250" cy="5105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5562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Tm="1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3993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39933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39933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39933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39933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339933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339933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339933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33993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7.wav"/><Relationship Id="rId7" Type="http://schemas.openxmlformats.org/officeDocument/2006/relationships/image" Target="../media/image3.png"/><Relationship Id="rId2" Type="http://schemas.openxmlformats.org/officeDocument/2006/relationships/audio" Target="../media/audio16.wav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9.wav"/><Relationship Id="rId1" Type="http://schemas.openxmlformats.org/officeDocument/2006/relationships/audio" Target="../media/audio18.wav"/><Relationship Id="rId6" Type="http://schemas.openxmlformats.org/officeDocument/2006/relationships/image" Target="../media/image14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1.wav"/><Relationship Id="rId1" Type="http://schemas.openxmlformats.org/officeDocument/2006/relationships/audio" Target="../media/audio20.wav"/><Relationship Id="rId6" Type="http://schemas.openxmlformats.org/officeDocument/2006/relationships/image" Target="../media/image3.png"/><Relationship Id="rId5" Type="http://schemas.openxmlformats.org/officeDocument/2006/relationships/image" Target="../media/image15.jpe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3.wav"/><Relationship Id="rId1" Type="http://schemas.openxmlformats.org/officeDocument/2006/relationships/audio" Target="../media/audio22.wav"/><Relationship Id="rId6" Type="http://schemas.openxmlformats.org/officeDocument/2006/relationships/image" Target="../media/image16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audio24.wav"/><Relationship Id="rId1" Type="http://schemas.openxmlformats.org/officeDocument/2006/relationships/audio" Target="file:///D:\Documents%20and%20Settings\karchazh\My%20Documents\personal\&#1087;&#1088;&#1077;&#1079;&#1077;&#1085;&#1090;&#1072;&#1094;&#1080;&#1080;\&#1079;&#1074;&#1091;&#1082;&#1080;\&#1087;&#1090;&#1080;&#1094;&#1099;\&#1087;&#1080;&#1085;&#1075;&#1074;&#1080;&#1085;.mp3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6.wav"/><Relationship Id="rId1" Type="http://schemas.openxmlformats.org/officeDocument/2006/relationships/audio" Target="../media/audio25.wav"/><Relationship Id="rId6" Type="http://schemas.openxmlformats.org/officeDocument/2006/relationships/image" Target="../media/image18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7.wav"/><Relationship Id="rId7" Type="http://schemas.openxmlformats.org/officeDocument/2006/relationships/oleObject" Target="../embeddings/oleObject2.bin"/><Relationship Id="rId2" Type="http://schemas.openxmlformats.org/officeDocument/2006/relationships/audio" Target="../media/audio2.wav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9.wav"/><Relationship Id="rId1" Type="http://schemas.openxmlformats.org/officeDocument/2006/relationships/audio" Target="../media/audio28.wav"/><Relationship Id="rId6" Type="http://schemas.openxmlformats.org/officeDocument/2006/relationships/image" Target="../media/image20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1.wav"/><Relationship Id="rId1" Type="http://schemas.openxmlformats.org/officeDocument/2006/relationships/audio" Target="../media/audio30.wav"/><Relationship Id="rId6" Type="http://schemas.openxmlformats.org/officeDocument/2006/relationships/image" Target="../media/image3.png"/><Relationship Id="rId5" Type="http://schemas.openxmlformats.org/officeDocument/2006/relationships/image" Target="../media/image21.jpeg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Documents%20and%20Settings\karchazh\My%20Documents\personal\&#1087;&#1088;&#1077;&#1079;&#1077;&#1085;&#1090;&#1072;&#1094;&#1080;&#1080;\&#1079;&#1074;&#1091;&#1082;&#1080;\&#1087;&#1090;&#1080;&#1094;&#1099;\&#1082;&#1091;&#1082;&#1091;&#1096;&#1082;&#1072;.wav" TargetMode="External"/><Relationship Id="rId1" Type="http://schemas.openxmlformats.org/officeDocument/2006/relationships/audio" Target="../media/audio32.wav"/><Relationship Id="rId6" Type="http://schemas.openxmlformats.org/officeDocument/2006/relationships/image" Target="../media/image3.png"/><Relationship Id="rId5" Type="http://schemas.openxmlformats.org/officeDocument/2006/relationships/image" Target="../media/image22.jpeg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4.wav"/><Relationship Id="rId7" Type="http://schemas.openxmlformats.org/officeDocument/2006/relationships/oleObject" Target="../embeddings/oleObject3.bin"/><Relationship Id="rId2" Type="http://schemas.openxmlformats.org/officeDocument/2006/relationships/audio" Target="../media/audio33.wav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5.wav"/><Relationship Id="rId7" Type="http://schemas.openxmlformats.org/officeDocument/2006/relationships/oleObject" Target="../embeddings/oleObject4.bin"/><Relationship Id="rId2" Type="http://schemas.openxmlformats.org/officeDocument/2006/relationships/audio" Target="file:///D:\Documents%20and%20Settings\karchazh\My%20Documents\personal\&#1087;&#1088;&#1077;&#1079;&#1077;&#1085;&#1090;&#1072;&#1094;&#1080;&#1080;\&#1079;&#1074;&#1091;&#1082;&#1080;\&#1087;&#1090;&#1080;&#1094;&#1099;\&#1089;&#1080;&#1085;&#1080;&#1094;&#1072;.wav" TargetMode="Externa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7.wav"/><Relationship Id="rId1" Type="http://schemas.openxmlformats.org/officeDocument/2006/relationships/audio" Target="../media/audio36.wav"/><Relationship Id="rId6" Type="http://schemas.openxmlformats.org/officeDocument/2006/relationships/image" Target="../media/image25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9.wav"/><Relationship Id="rId7" Type="http://schemas.openxmlformats.org/officeDocument/2006/relationships/image" Target="../media/image3.png"/><Relationship Id="rId2" Type="http://schemas.openxmlformats.org/officeDocument/2006/relationships/audio" Target="../media/audio38.wav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41.wav"/><Relationship Id="rId1" Type="http://schemas.openxmlformats.org/officeDocument/2006/relationships/audio" Target="../media/audio40.wav"/><Relationship Id="rId6" Type="http://schemas.openxmlformats.org/officeDocument/2006/relationships/image" Target="../media/image3.png"/><Relationship Id="rId5" Type="http://schemas.openxmlformats.org/officeDocument/2006/relationships/image" Target="../media/image27.jpeg"/><Relationship Id="rId4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5.wav"/><Relationship Id="rId1" Type="http://schemas.openxmlformats.org/officeDocument/2006/relationships/audio" Target="../media/audio4.wav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7.wav"/><Relationship Id="rId1" Type="http://schemas.openxmlformats.org/officeDocument/2006/relationships/audio" Target="../media/audio6.wav"/><Relationship Id="rId6" Type="http://schemas.openxmlformats.org/officeDocument/2006/relationships/image" Target="../media/image6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9.wav"/><Relationship Id="rId1" Type="http://schemas.openxmlformats.org/officeDocument/2006/relationships/audio" Target="../media/audio8.wav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1.wav"/><Relationship Id="rId1" Type="http://schemas.openxmlformats.org/officeDocument/2006/relationships/audio" Target="../media/audio10.wav"/><Relationship Id="rId6" Type="http://schemas.openxmlformats.org/officeDocument/2006/relationships/image" Target="../media/image3.png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Documents%20and%20Settings\karchazh\My%20Documents\personal\&#1087;&#1088;&#1077;&#1079;&#1077;&#1085;&#1090;&#1072;&#1094;&#1080;&#1080;\&#1079;&#1074;&#1091;&#1082;&#1080;\&#1087;&#1090;&#1080;&#1094;&#1099;\&#1103;&#1089;&#1090;&#1088;&#1077;&#1073;.wav" TargetMode="External"/><Relationship Id="rId1" Type="http://schemas.openxmlformats.org/officeDocument/2006/relationships/audio" Target="../media/audio12.wav"/><Relationship Id="rId6" Type="http://schemas.openxmlformats.org/officeDocument/2006/relationships/image" Target="../media/image3.png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4.wav"/><Relationship Id="rId1" Type="http://schemas.openxmlformats.org/officeDocument/2006/relationships/audio" Target="../media/audio13.wav"/><Relationship Id="rId6" Type="http://schemas.openxmlformats.org/officeDocument/2006/relationships/image" Target="../media/image3.png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png"/><Relationship Id="rId2" Type="http://schemas.openxmlformats.org/officeDocument/2006/relationships/audio" Target="../media/audio15.wav"/><Relationship Id="rId1" Type="http://schemas.openxmlformats.org/officeDocument/2006/relationships/audio" Target="file:///D:\Documents%20and%20Settings\karchazh\My%20Documents\personal\&#1087;&#1088;&#1077;&#1079;&#1077;&#1085;&#1090;&#1072;&#1094;&#1080;&#1080;\&#1079;&#1074;&#1091;&#1082;&#1080;\&#1087;&#1090;&#1080;&#1094;&#1099;\&#1082;&#1080;&#1074;&#1080;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D:\Картинки\БИОЛОГИЯ\SWERI\CANARY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81000"/>
            <a:ext cx="9921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38" name="Group 4"/>
          <p:cNvGrpSpPr>
            <a:grpSpLocks/>
          </p:cNvGrpSpPr>
          <p:nvPr/>
        </p:nvGrpSpPr>
        <p:grpSpPr bwMode="auto">
          <a:xfrm>
            <a:off x="0" y="3581400"/>
            <a:ext cx="2427288" cy="2716213"/>
            <a:chOff x="1680" y="1265"/>
            <a:chExt cx="2777" cy="2863"/>
          </a:xfrm>
        </p:grpSpPr>
        <p:sp>
          <p:nvSpPr>
            <p:cNvPr id="14534" name="Freeform 5"/>
            <p:cNvSpPr>
              <a:spLocks/>
            </p:cNvSpPr>
            <p:nvPr/>
          </p:nvSpPr>
          <p:spPr bwMode="auto">
            <a:xfrm>
              <a:off x="2398" y="1265"/>
              <a:ext cx="1290" cy="1630"/>
            </a:xfrm>
            <a:custGeom>
              <a:avLst/>
              <a:gdLst>
                <a:gd name="T0" fmla="*/ 601 w 1290"/>
                <a:gd name="T1" fmla="*/ 1429 h 1630"/>
                <a:gd name="T2" fmla="*/ 507 w 1290"/>
                <a:gd name="T3" fmla="*/ 1337 h 1630"/>
                <a:gd name="T4" fmla="*/ 235 w 1290"/>
                <a:gd name="T5" fmla="*/ 1117 h 1630"/>
                <a:gd name="T6" fmla="*/ 182 w 1290"/>
                <a:gd name="T7" fmla="*/ 1151 h 1630"/>
                <a:gd name="T8" fmla="*/ 111 w 1290"/>
                <a:gd name="T9" fmla="*/ 1061 h 1630"/>
                <a:gd name="T10" fmla="*/ 56 w 1290"/>
                <a:gd name="T11" fmla="*/ 1085 h 1630"/>
                <a:gd name="T12" fmla="*/ 102 w 1290"/>
                <a:gd name="T13" fmla="*/ 705 h 1630"/>
                <a:gd name="T14" fmla="*/ 189 w 1290"/>
                <a:gd name="T15" fmla="*/ 691 h 1630"/>
                <a:gd name="T16" fmla="*/ 240 w 1290"/>
                <a:gd name="T17" fmla="*/ 754 h 1630"/>
                <a:gd name="T18" fmla="*/ 235 w 1290"/>
                <a:gd name="T19" fmla="*/ 553 h 1630"/>
                <a:gd name="T20" fmla="*/ 111 w 1290"/>
                <a:gd name="T21" fmla="*/ 279 h 1630"/>
                <a:gd name="T22" fmla="*/ 99 w 1290"/>
                <a:gd name="T23" fmla="*/ 194 h 1630"/>
                <a:gd name="T24" fmla="*/ 24 w 1290"/>
                <a:gd name="T25" fmla="*/ 247 h 1630"/>
                <a:gd name="T26" fmla="*/ 126 w 1290"/>
                <a:gd name="T27" fmla="*/ 114 h 1630"/>
                <a:gd name="T28" fmla="*/ 46 w 1290"/>
                <a:gd name="T29" fmla="*/ 124 h 1630"/>
                <a:gd name="T30" fmla="*/ 51 w 1290"/>
                <a:gd name="T31" fmla="*/ 80 h 1630"/>
                <a:gd name="T32" fmla="*/ 167 w 1290"/>
                <a:gd name="T33" fmla="*/ 39 h 1630"/>
                <a:gd name="T34" fmla="*/ 65 w 1290"/>
                <a:gd name="T35" fmla="*/ 27 h 1630"/>
                <a:gd name="T36" fmla="*/ 257 w 1290"/>
                <a:gd name="T37" fmla="*/ 49 h 1630"/>
                <a:gd name="T38" fmla="*/ 405 w 1290"/>
                <a:gd name="T39" fmla="*/ 121 h 1630"/>
                <a:gd name="T40" fmla="*/ 524 w 1290"/>
                <a:gd name="T41" fmla="*/ 167 h 1630"/>
                <a:gd name="T42" fmla="*/ 475 w 1290"/>
                <a:gd name="T43" fmla="*/ 218 h 1630"/>
                <a:gd name="T44" fmla="*/ 361 w 1290"/>
                <a:gd name="T45" fmla="*/ 189 h 1630"/>
                <a:gd name="T46" fmla="*/ 354 w 1290"/>
                <a:gd name="T47" fmla="*/ 240 h 1630"/>
                <a:gd name="T48" fmla="*/ 434 w 1290"/>
                <a:gd name="T49" fmla="*/ 226 h 1630"/>
                <a:gd name="T50" fmla="*/ 628 w 1290"/>
                <a:gd name="T51" fmla="*/ 247 h 1630"/>
                <a:gd name="T52" fmla="*/ 875 w 1290"/>
                <a:gd name="T53" fmla="*/ 279 h 1630"/>
                <a:gd name="T54" fmla="*/ 868 w 1290"/>
                <a:gd name="T55" fmla="*/ 301 h 1630"/>
                <a:gd name="T56" fmla="*/ 674 w 1290"/>
                <a:gd name="T57" fmla="*/ 308 h 1630"/>
                <a:gd name="T58" fmla="*/ 538 w 1290"/>
                <a:gd name="T59" fmla="*/ 313 h 1630"/>
                <a:gd name="T60" fmla="*/ 475 w 1290"/>
                <a:gd name="T61" fmla="*/ 344 h 1630"/>
                <a:gd name="T62" fmla="*/ 352 w 1290"/>
                <a:gd name="T63" fmla="*/ 439 h 1630"/>
                <a:gd name="T64" fmla="*/ 463 w 1290"/>
                <a:gd name="T65" fmla="*/ 657 h 1630"/>
                <a:gd name="T66" fmla="*/ 398 w 1290"/>
                <a:gd name="T67" fmla="*/ 969 h 1630"/>
                <a:gd name="T68" fmla="*/ 514 w 1290"/>
                <a:gd name="T69" fmla="*/ 792 h 1630"/>
                <a:gd name="T70" fmla="*/ 592 w 1290"/>
                <a:gd name="T71" fmla="*/ 635 h 1630"/>
                <a:gd name="T72" fmla="*/ 771 w 1290"/>
                <a:gd name="T73" fmla="*/ 649 h 1630"/>
                <a:gd name="T74" fmla="*/ 946 w 1290"/>
                <a:gd name="T75" fmla="*/ 831 h 1630"/>
                <a:gd name="T76" fmla="*/ 1193 w 1290"/>
                <a:gd name="T77" fmla="*/ 1027 h 1630"/>
                <a:gd name="T78" fmla="*/ 1247 w 1290"/>
                <a:gd name="T79" fmla="*/ 1078 h 1630"/>
                <a:gd name="T80" fmla="*/ 1171 w 1290"/>
                <a:gd name="T81" fmla="*/ 1054 h 1630"/>
                <a:gd name="T82" fmla="*/ 1247 w 1290"/>
                <a:gd name="T83" fmla="*/ 1221 h 1630"/>
                <a:gd name="T84" fmla="*/ 1200 w 1290"/>
                <a:gd name="T85" fmla="*/ 1134 h 1630"/>
                <a:gd name="T86" fmla="*/ 1179 w 1290"/>
                <a:gd name="T87" fmla="*/ 1168 h 1630"/>
                <a:gd name="T88" fmla="*/ 1254 w 1290"/>
                <a:gd name="T89" fmla="*/ 1424 h 1630"/>
                <a:gd name="T90" fmla="*/ 1198 w 1290"/>
                <a:gd name="T91" fmla="*/ 1449 h 1630"/>
                <a:gd name="T92" fmla="*/ 1052 w 1290"/>
                <a:gd name="T93" fmla="*/ 1165 h 1630"/>
                <a:gd name="T94" fmla="*/ 817 w 1290"/>
                <a:gd name="T95" fmla="*/ 984 h 1630"/>
                <a:gd name="T96" fmla="*/ 951 w 1290"/>
                <a:gd name="T97" fmla="*/ 1153 h 1630"/>
                <a:gd name="T98" fmla="*/ 965 w 1290"/>
                <a:gd name="T99" fmla="*/ 1291 h 1630"/>
                <a:gd name="T100" fmla="*/ 1002 w 1290"/>
                <a:gd name="T101" fmla="*/ 1165 h 1630"/>
                <a:gd name="T102" fmla="*/ 1164 w 1290"/>
                <a:gd name="T103" fmla="*/ 1531 h 1630"/>
                <a:gd name="T104" fmla="*/ 1099 w 1290"/>
                <a:gd name="T105" fmla="*/ 1490 h 1630"/>
                <a:gd name="T106" fmla="*/ 958 w 1290"/>
                <a:gd name="T107" fmla="*/ 1466 h 1630"/>
                <a:gd name="T108" fmla="*/ 888 w 1290"/>
                <a:gd name="T109" fmla="*/ 1453 h 1630"/>
                <a:gd name="T110" fmla="*/ 825 w 1290"/>
                <a:gd name="T111" fmla="*/ 1427 h 1630"/>
                <a:gd name="T112" fmla="*/ 829 w 1290"/>
                <a:gd name="T113" fmla="*/ 1453 h 1630"/>
                <a:gd name="T114" fmla="*/ 752 w 1290"/>
                <a:gd name="T115" fmla="*/ 1415 h 1630"/>
                <a:gd name="T116" fmla="*/ 742 w 1290"/>
                <a:gd name="T117" fmla="*/ 1434 h 1630"/>
                <a:gd name="T118" fmla="*/ 618 w 1290"/>
                <a:gd name="T119" fmla="*/ 1407 h 163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90"/>
                <a:gd name="T181" fmla="*/ 0 h 1630"/>
                <a:gd name="T182" fmla="*/ 1290 w 1290"/>
                <a:gd name="T183" fmla="*/ 1630 h 163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90" h="1630">
                  <a:moveTo>
                    <a:pt x="604" y="1400"/>
                  </a:moveTo>
                  <a:lnTo>
                    <a:pt x="609" y="1410"/>
                  </a:lnTo>
                  <a:lnTo>
                    <a:pt x="609" y="1420"/>
                  </a:lnTo>
                  <a:lnTo>
                    <a:pt x="606" y="1429"/>
                  </a:lnTo>
                  <a:lnTo>
                    <a:pt x="604" y="1439"/>
                  </a:lnTo>
                  <a:lnTo>
                    <a:pt x="601" y="1429"/>
                  </a:lnTo>
                  <a:lnTo>
                    <a:pt x="597" y="1420"/>
                  </a:lnTo>
                  <a:lnTo>
                    <a:pt x="589" y="1405"/>
                  </a:lnTo>
                  <a:lnTo>
                    <a:pt x="580" y="1391"/>
                  </a:lnTo>
                  <a:lnTo>
                    <a:pt x="563" y="1376"/>
                  </a:lnTo>
                  <a:lnTo>
                    <a:pt x="538" y="1357"/>
                  </a:lnTo>
                  <a:lnTo>
                    <a:pt x="507" y="1337"/>
                  </a:lnTo>
                  <a:lnTo>
                    <a:pt x="466" y="1318"/>
                  </a:lnTo>
                  <a:lnTo>
                    <a:pt x="398" y="1279"/>
                  </a:lnTo>
                  <a:lnTo>
                    <a:pt x="339" y="1240"/>
                  </a:lnTo>
                  <a:lnTo>
                    <a:pt x="296" y="1197"/>
                  </a:lnTo>
                  <a:lnTo>
                    <a:pt x="262" y="1156"/>
                  </a:lnTo>
                  <a:lnTo>
                    <a:pt x="235" y="1117"/>
                  </a:lnTo>
                  <a:lnTo>
                    <a:pt x="221" y="1083"/>
                  </a:lnTo>
                  <a:lnTo>
                    <a:pt x="213" y="1054"/>
                  </a:lnTo>
                  <a:lnTo>
                    <a:pt x="211" y="1032"/>
                  </a:lnTo>
                  <a:lnTo>
                    <a:pt x="189" y="1059"/>
                  </a:lnTo>
                  <a:lnTo>
                    <a:pt x="179" y="1102"/>
                  </a:lnTo>
                  <a:lnTo>
                    <a:pt x="182" y="1151"/>
                  </a:lnTo>
                  <a:lnTo>
                    <a:pt x="196" y="1194"/>
                  </a:lnTo>
                  <a:lnTo>
                    <a:pt x="175" y="1177"/>
                  </a:lnTo>
                  <a:lnTo>
                    <a:pt x="155" y="1153"/>
                  </a:lnTo>
                  <a:lnTo>
                    <a:pt x="138" y="1127"/>
                  </a:lnTo>
                  <a:lnTo>
                    <a:pt x="121" y="1093"/>
                  </a:lnTo>
                  <a:lnTo>
                    <a:pt x="111" y="1061"/>
                  </a:lnTo>
                  <a:lnTo>
                    <a:pt x="102" y="1030"/>
                  </a:lnTo>
                  <a:lnTo>
                    <a:pt x="97" y="1003"/>
                  </a:lnTo>
                  <a:lnTo>
                    <a:pt x="97" y="984"/>
                  </a:lnTo>
                  <a:lnTo>
                    <a:pt x="70" y="1010"/>
                  </a:lnTo>
                  <a:lnTo>
                    <a:pt x="58" y="1047"/>
                  </a:lnTo>
                  <a:lnTo>
                    <a:pt x="56" y="1085"/>
                  </a:lnTo>
                  <a:lnTo>
                    <a:pt x="58" y="1114"/>
                  </a:lnTo>
                  <a:lnTo>
                    <a:pt x="27" y="1030"/>
                  </a:lnTo>
                  <a:lnTo>
                    <a:pt x="19" y="940"/>
                  </a:lnTo>
                  <a:lnTo>
                    <a:pt x="34" y="853"/>
                  </a:lnTo>
                  <a:lnTo>
                    <a:pt x="63" y="773"/>
                  </a:lnTo>
                  <a:lnTo>
                    <a:pt x="102" y="705"/>
                  </a:lnTo>
                  <a:lnTo>
                    <a:pt x="148" y="657"/>
                  </a:lnTo>
                  <a:lnTo>
                    <a:pt x="194" y="630"/>
                  </a:lnTo>
                  <a:lnTo>
                    <a:pt x="238" y="635"/>
                  </a:lnTo>
                  <a:lnTo>
                    <a:pt x="213" y="652"/>
                  </a:lnTo>
                  <a:lnTo>
                    <a:pt x="199" y="671"/>
                  </a:lnTo>
                  <a:lnTo>
                    <a:pt x="189" y="691"/>
                  </a:lnTo>
                  <a:lnTo>
                    <a:pt x="189" y="710"/>
                  </a:lnTo>
                  <a:lnTo>
                    <a:pt x="191" y="727"/>
                  </a:lnTo>
                  <a:lnTo>
                    <a:pt x="199" y="741"/>
                  </a:lnTo>
                  <a:lnTo>
                    <a:pt x="204" y="751"/>
                  </a:lnTo>
                  <a:lnTo>
                    <a:pt x="211" y="756"/>
                  </a:lnTo>
                  <a:lnTo>
                    <a:pt x="240" y="754"/>
                  </a:lnTo>
                  <a:lnTo>
                    <a:pt x="262" y="741"/>
                  </a:lnTo>
                  <a:lnTo>
                    <a:pt x="276" y="717"/>
                  </a:lnTo>
                  <a:lnTo>
                    <a:pt x="281" y="683"/>
                  </a:lnTo>
                  <a:lnTo>
                    <a:pt x="276" y="645"/>
                  </a:lnTo>
                  <a:lnTo>
                    <a:pt x="262" y="601"/>
                  </a:lnTo>
                  <a:lnTo>
                    <a:pt x="235" y="553"/>
                  </a:lnTo>
                  <a:lnTo>
                    <a:pt x="194" y="504"/>
                  </a:lnTo>
                  <a:lnTo>
                    <a:pt x="158" y="461"/>
                  </a:lnTo>
                  <a:lnTo>
                    <a:pt x="133" y="412"/>
                  </a:lnTo>
                  <a:lnTo>
                    <a:pt x="116" y="366"/>
                  </a:lnTo>
                  <a:lnTo>
                    <a:pt x="111" y="322"/>
                  </a:lnTo>
                  <a:lnTo>
                    <a:pt x="111" y="279"/>
                  </a:lnTo>
                  <a:lnTo>
                    <a:pt x="124" y="240"/>
                  </a:lnTo>
                  <a:lnTo>
                    <a:pt x="141" y="206"/>
                  </a:lnTo>
                  <a:lnTo>
                    <a:pt x="165" y="180"/>
                  </a:lnTo>
                  <a:lnTo>
                    <a:pt x="143" y="180"/>
                  </a:lnTo>
                  <a:lnTo>
                    <a:pt x="121" y="187"/>
                  </a:lnTo>
                  <a:lnTo>
                    <a:pt x="99" y="194"/>
                  </a:lnTo>
                  <a:lnTo>
                    <a:pt x="80" y="209"/>
                  </a:lnTo>
                  <a:lnTo>
                    <a:pt x="63" y="223"/>
                  </a:lnTo>
                  <a:lnTo>
                    <a:pt x="48" y="240"/>
                  </a:lnTo>
                  <a:lnTo>
                    <a:pt x="36" y="257"/>
                  </a:lnTo>
                  <a:lnTo>
                    <a:pt x="29" y="274"/>
                  </a:lnTo>
                  <a:lnTo>
                    <a:pt x="24" y="247"/>
                  </a:lnTo>
                  <a:lnTo>
                    <a:pt x="29" y="223"/>
                  </a:lnTo>
                  <a:lnTo>
                    <a:pt x="39" y="197"/>
                  </a:lnTo>
                  <a:lnTo>
                    <a:pt x="53" y="172"/>
                  </a:lnTo>
                  <a:lnTo>
                    <a:pt x="75" y="151"/>
                  </a:lnTo>
                  <a:lnTo>
                    <a:pt x="99" y="131"/>
                  </a:lnTo>
                  <a:lnTo>
                    <a:pt x="126" y="114"/>
                  </a:lnTo>
                  <a:lnTo>
                    <a:pt x="155" y="105"/>
                  </a:lnTo>
                  <a:lnTo>
                    <a:pt x="133" y="102"/>
                  </a:lnTo>
                  <a:lnTo>
                    <a:pt x="109" y="102"/>
                  </a:lnTo>
                  <a:lnTo>
                    <a:pt x="87" y="107"/>
                  </a:lnTo>
                  <a:lnTo>
                    <a:pt x="68" y="114"/>
                  </a:lnTo>
                  <a:lnTo>
                    <a:pt x="46" y="124"/>
                  </a:lnTo>
                  <a:lnTo>
                    <a:pt x="29" y="134"/>
                  </a:lnTo>
                  <a:lnTo>
                    <a:pt x="12" y="148"/>
                  </a:lnTo>
                  <a:lnTo>
                    <a:pt x="0" y="163"/>
                  </a:lnTo>
                  <a:lnTo>
                    <a:pt x="10" y="129"/>
                  </a:lnTo>
                  <a:lnTo>
                    <a:pt x="27" y="102"/>
                  </a:lnTo>
                  <a:lnTo>
                    <a:pt x="51" y="80"/>
                  </a:lnTo>
                  <a:lnTo>
                    <a:pt x="78" y="66"/>
                  </a:lnTo>
                  <a:lnTo>
                    <a:pt x="107" y="56"/>
                  </a:lnTo>
                  <a:lnTo>
                    <a:pt x="133" y="51"/>
                  </a:lnTo>
                  <a:lnTo>
                    <a:pt x="160" y="51"/>
                  </a:lnTo>
                  <a:lnTo>
                    <a:pt x="179" y="54"/>
                  </a:lnTo>
                  <a:lnTo>
                    <a:pt x="167" y="39"/>
                  </a:lnTo>
                  <a:lnTo>
                    <a:pt x="150" y="29"/>
                  </a:lnTo>
                  <a:lnTo>
                    <a:pt x="133" y="25"/>
                  </a:lnTo>
                  <a:lnTo>
                    <a:pt x="116" y="22"/>
                  </a:lnTo>
                  <a:lnTo>
                    <a:pt x="97" y="22"/>
                  </a:lnTo>
                  <a:lnTo>
                    <a:pt x="80" y="25"/>
                  </a:lnTo>
                  <a:lnTo>
                    <a:pt x="65" y="27"/>
                  </a:lnTo>
                  <a:lnTo>
                    <a:pt x="51" y="29"/>
                  </a:lnTo>
                  <a:lnTo>
                    <a:pt x="97" y="5"/>
                  </a:lnTo>
                  <a:lnTo>
                    <a:pt x="141" y="0"/>
                  </a:lnTo>
                  <a:lnTo>
                    <a:pt x="184" y="8"/>
                  </a:lnTo>
                  <a:lnTo>
                    <a:pt x="223" y="25"/>
                  </a:lnTo>
                  <a:lnTo>
                    <a:pt x="257" y="49"/>
                  </a:lnTo>
                  <a:lnTo>
                    <a:pt x="284" y="71"/>
                  </a:lnTo>
                  <a:lnTo>
                    <a:pt x="305" y="88"/>
                  </a:lnTo>
                  <a:lnTo>
                    <a:pt x="318" y="95"/>
                  </a:lnTo>
                  <a:lnTo>
                    <a:pt x="354" y="102"/>
                  </a:lnTo>
                  <a:lnTo>
                    <a:pt x="381" y="109"/>
                  </a:lnTo>
                  <a:lnTo>
                    <a:pt x="405" y="121"/>
                  </a:lnTo>
                  <a:lnTo>
                    <a:pt x="424" y="131"/>
                  </a:lnTo>
                  <a:lnTo>
                    <a:pt x="439" y="143"/>
                  </a:lnTo>
                  <a:lnTo>
                    <a:pt x="456" y="151"/>
                  </a:lnTo>
                  <a:lnTo>
                    <a:pt x="473" y="158"/>
                  </a:lnTo>
                  <a:lnTo>
                    <a:pt x="492" y="160"/>
                  </a:lnTo>
                  <a:lnTo>
                    <a:pt x="524" y="167"/>
                  </a:lnTo>
                  <a:lnTo>
                    <a:pt x="533" y="187"/>
                  </a:lnTo>
                  <a:lnTo>
                    <a:pt x="531" y="209"/>
                  </a:lnTo>
                  <a:lnTo>
                    <a:pt x="526" y="226"/>
                  </a:lnTo>
                  <a:lnTo>
                    <a:pt x="514" y="223"/>
                  </a:lnTo>
                  <a:lnTo>
                    <a:pt x="495" y="221"/>
                  </a:lnTo>
                  <a:lnTo>
                    <a:pt x="475" y="218"/>
                  </a:lnTo>
                  <a:lnTo>
                    <a:pt x="453" y="216"/>
                  </a:lnTo>
                  <a:lnTo>
                    <a:pt x="429" y="214"/>
                  </a:lnTo>
                  <a:lnTo>
                    <a:pt x="410" y="209"/>
                  </a:lnTo>
                  <a:lnTo>
                    <a:pt x="390" y="204"/>
                  </a:lnTo>
                  <a:lnTo>
                    <a:pt x="378" y="199"/>
                  </a:lnTo>
                  <a:lnTo>
                    <a:pt x="361" y="189"/>
                  </a:lnTo>
                  <a:lnTo>
                    <a:pt x="349" y="192"/>
                  </a:lnTo>
                  <a:lnTo>
                    <a:pt x="342" y="201"/>
                  </a:lnTo>
                  <a:lnTo>
                    <a:pt x="339" y="221"/>
                  </a:lnTo>
                  <a:lnTo>
                    <a:pt x="342" y="233"/>
                  </a:lnTo>
                  <a:lnTo>
                    <a:pt x="347" y="238"/>
                  </a:lnTo>
                  <a:lnTo>
                    <a:pt x="354" y="240"/>
                  </a:lnTo>
                  <a:lnTo>
                    <a:pt x="366" y="238"/>
                  </a:lnTo>
                  <a:lnTo>
                    <a:pt x="378" y="235"/>
                  </a:lnTo>
                  <a:lnTo>
                    <a:pt x="393" y="230"/>
                  </a:lnTo>
                  <a:lnTo>
                    <a:pt x="407" y="228"/>
                  </a:lnTo>
                  <a:lnTo>
                    <a:pt x="422" y="226"/>
                  </a:lnTo>
                  <a:lnTo>
                    <a:pt x="434" y="226"/>
                  </a:lnTo>
                  <a:lnTo>
                    <a:pt x="453" y="228"/>
                  </a:lnTo>
                  <a:lnTo>
                    <a:pt x="480" y="230"/>
                  </a:lnTo>
                  <a:lnTo>
                    <a:pt x="512" y="233"/>
                  </a:lnTo>
                  <a:lnTo>
                    <a:pt x="548" y="238"/>
                  </a:lnTo>
                  <a:lnTo>
                    <a:pt x="587" y="243"/>
                  </a:lnTo>
                  <a:lnTo>
                    <a:pt x="628" y="247"/>
                  </a:lnTo>
                  <a:lnTo>
                    <a:pt x="672" y="252"/>
                  </a:lnTo>
                  <a:lnTo>
                    <a:pt x="715" y="260"/>
                  </a:lnTo>
                  <a:lnTo>
                    <a:pt x="759" y="264"/>
                  </a:lnTo>
                  <a:lnTo>
                    <a:pt x="800" y="269"/>
                  </a:lnTo>
                  <a:lnTo>
                    <a:pt x="839" y="274"/>
                  </a:lnTo>
                  <a:lnTo>
                    <a:pt x="875" y="279"/>
                  </a:lnTo>
                  <a:lnTo>
                    <a:pt x="907" y="284"/>
                  </a:lnTo>
                  <a:lnTo>
                    <a:pt x="931" y="289"/>
                  </a:lnTo>
                  <a:lnTo>
                    <a:pt x="951" y="291"/>
                  </a:lnTo>
                  <a:lnTo>
                    <a:pt x="926" y="293"/>
                  </a:lnTo>
                  <a:lnTo>
                    <a:pt x="897" y="298"/>
                  </a:lnTo>
                  <a:lnTo>
                    <a:pt x="868" y="301"/>
                  </a:lnTo>
                  <a:lnTo>
                    <a:pt x="837" y="301"/>
                  </a:lnTo>
                  <a:lnTo>
                    <a:pt x="805" y="303"/>
                  </a:lnTo>
                  <a:lnTo>
                    <a:pt x="771" y="306"/>
                  </a:lnTo>
                  <a:lnTo>
                    <a:pt x="740" y="306"/>
                  </a:lnTo>
                  <a:lnTo>
                    <a:pt x="706" y="306"/>
                  </a:lnTo>
                  <a:lnTo>
                    <a:pt x="674" y="308"/>
                  </a:lnTo>
                  <a:lnTo>
                    <a:pt x="645" y="308"/>
                  </a:lnTo>
                  <a:lnTo>
                    <a:pt x="616" y="310"/>
                  </a:lnTo>
                  <a:lnTo>
                    <a:pt x="592" y="310"/>
                  </a:lnTo>
                  <a:lnTo>
                    <a:pt x="570" y="310"/>
                  </a:lnTo>
                  <a:lnTo>
                    <a:pt x="550" y="313"/>
                  </a:lnTo>
                  <a:lnTo>
                    <a:pt x="538" y="313"/>
                  </a:lnTo>
                  <a:lnTo>
                    <a:pt x="529" y="315"/>
                  </a:lnTo>
                  <a:lnTo>
                    <a:pt x="519" y="318"/>
                  </a:lnTo>
                  <a:lnTo>
                    <a:pt x="509" y="322"/>
                  </a:lnTo>
                  <a:lnTo>
                    <a:pt x="500" y="330"/>
                  </a:lnTo>
                  <a:lnTo>
                    <a:pt x="487" y="337"/>
                  </a:lnTo>
                  <a:lnTo>
                    <a:pt x="475" y="344"/>
                  </a:lnTo>
                  <a:lnTo>
                    <a:pt x="456" y="352"/>
                  </a:lnTo>
                  <a:lnTo>
                    <a:pt x="434" y="361"/>
                  </a:lnTo>
                  <a:lnTo>
                    <a:pt x="405" y="369"/>
                  </a:lnTo>
                  <a:lnTo>
                    <a:pt x="378" y="383"/>
                  </a:lnTo>
                  <a:lnTo>
                    <a:pt x="359" y="407"/>
                  </a:lnTo>
                  <a:lnTo>
                    <a:pt x="352" y="439"/>
                  </a:lnTo>
                  <a:lnTo>
                    <a:pt x="354" y="475"/>
                  </a:lnTo>
                  <a:lnTo>
                    <a:pt x="364" y="516"/>
                  </a:lnTo>
                  <a:lnTo>
                    <a:pt x="381" y="555"/>
                  </a:lnTo>
                  <a:lnTo>
                    <a:pt x="407" y="591"/>
                  </a:lnTo>
                  <a:lnTo>
                    <a:pt x="441" y="625"/>
                  </a:lnTo>
                  <a:lnTo>
                    <a:pt x="463" y="657"/>
                  </a:lnTo>
                  <a:lnTo>
                    <a:pt x="473" y="705"/>
                  </a:lnTo>
                  <a:lnTo>
                    <a:pt x="473" y="761"/>
                  </a:lnTo>
                  <a:lnTo>
                    <a:pt x="463" y="821"/>
                  </a:lnTo>
                  <a:lnTo>
                    <a:pt x="449" y="882"/>
                  </a:lnTo>
                  <a:lnTo>
                    <a:pt x="424" y="933"/>
                  </a:lnTo>
                  <a:lnTo>
                    <a:pt x="398" y="969"/>
                  </a:lnTo>
                  <a:lnTo>
                    <a:pt x="369" y="986"/>
                  </a:lnTo>
                  <a:lnTo>
                    <a:pt x="405" y="974"/>
                  </a:lnTo>
                  <a:lnTo>
                    <a:pt x="441" y="945"/>
                  </a:lnTo>
                  <a:lnTo>
                    <a:pt x="470" y="901"/>
                  </a:lnTo>
                  <a:lnTo>
                    <a:pt x="497" y="850"/>
                  </a:lnTo>
                  <a:lnTo>
                    <a:pt x="514" y="792"/>
                  </a:lnTo>
                  <a:lnTo>
                    <a:pt x="521" y="732"/>
                  </a:lnTo>
                  <a:lnTo>
                    <a:pt x="519" y="674"/>
                  </a:lnTo>
                  <a:lnTo>
                    <a:pt x="502" y="620"/>
                  </a:lnTo>
                  <a:lnTo>
                    <a:pt x="526" y="623"/>
                  </a:lnTo>
                  <a:lnTo>
                    <a:pt x="555" y="628"/>
                  </a:lnTo>
                  <a:lnTo>
                    <a:pt x="592" y="635"/>
                  </a:lnTo>
                  <a:lnTo>
                    <a:pt x="628" y="640"/>
                  </a:lnTo>
                  <a:lnTo>
                    <a:pt x="664" y="645"/>
                  </a:lnTo>
                  <a:lnTo>
                    <a:pt x="696" y="649"/>
                  </a:lnTo>
                  <a:lnTo>
                    <a:pt x="720" y="652"/>
                  </a:lnTo>
                  <a:lnTo>
                    <a:pt x="735" y="652"/>
                  </a:lnTo>
                  <a:lnTo>
                    <a:pt x="771" y="649"/>
                  </a:lnTo>
                  <a:lnTo>
                    <a:pt x="803" y="657"/>
                  </a:lnTo>
                  <a:lnTo>
                    <a:pt x="827" y="676"/>
                  </a:lnTo>
                  <a:lnTo>
                    <a:pt x="851" y="705"/>
                  </a:lnTo>
                  <a:lnTo>
                    <a:pt x="875" y="741"/>
                  </a:lnTo>
                  <a:lnTo>
                    <a:pt x="907" y="785"/>
                  </a:lnTo>
                  <a:lnTo>
                    <a:pt x="946" y="831"/>
                  </a:lnTo>
                  <a:lnTo>
                    <a:pt x="994" y="884"/>
                  </a:lnTo>
                  <a:lnTo>
                    <a:pt x="1038" y="926"/>
                  </a:lnTo>
                  <a:lnTo>
                    <a:pt x="1082" y="957"/>
                  </a:lnTo>
                  <a:lnTo>
                    <a:pt x="1120" y="981"/>
                  </a:lnTo>
                  <a:lnTo>
                    <a:pt x="1157" y="1005"/>
                  </a:lnTo>
                  <a:lnTo>
                    <a:pt x="1193" y="1027"/>
                  </a:lnTo>
                  <a:lnTo>
                    <a:pt x="1227" y="1051"/>
                  </a:lnTo>
                  <a:lnTo>
                    <a:pt x="1259" y="1078"/>
                  </a:lnTo>
                  <a:lnTo>
                    <a:pt x="1290" y="1114"/>
                  </a:lnTo>
                  <a:lnTo>
                    <a:pt x="1276" y="1102"/>
                  </a:lnTo>
                  <a:lnTo>
                    <a:pt x="1261" y="1090"/>
                  </a:lnTo>
                  <a:lnTo>
                    <a:pt x="1247" y="1078"/>
                  </a:lnTo>
                  <a:lnTo>
                    <a:pt x="1230" y="1066"/>
                  </a:lnTo>
                  <a:lnTo>
                    <a:pt x="1213" y="1056"/>
                  </a:lnTo>
                  <a:lnTo>
                    <a:pt x="1193" y="1047"/>
                  </a:lnTo>
                  <a:lnTo>
                    <a:pt x="1174" y="1039"/>
                  </a:lnTo>
                  <a:lnTo>
                    <a:pt x="1152" y="1032"/>
                  </a:lnTo>
                  <a:lnTo>
                    <a:pt x="1171" y="1054"/>
                  </a:lnTo>
                  <a:lnTo>
                    <a:pt x="1188" y="1073"/>
                  </a:lnTo>
                  <a:lnTo>
                    <a:pt x="1203" y="1093"/>
                  </a:lnTo>
                  <a:lnTo>
                    <a:pt x="1213" y="1117"/>
                  </a:lnTo>
                  <a:lnTo>
                    <a:pt x="1225" y="1143"/>
                  </a:lnTo>
                  <a:lnTo>
                    <a:pt x="1234" y="1177"/>
                  </a:lnTo>
                  <a:lnTo>
                    <a:pt x="1247" y="1221"/>
                  </a:lnTo>
                  <a:lnTo>
                    <a:pt x="1259" y="1274"/>
                  </a:lnTo>
                  <a:lnTo>
                    <a:pt x="1251" y="1257"/>
                  </a:lnTo>
                  <a:lnTo>
                    <a:pt x="1244" y="1233"/>
                  </a:lnTo>
                  <a:lnTo>
                    <a:pt x="1232" y="1202"/>
                  </a:lnTo>
                  <a:lnTo>
                    <a:pt x="1217" y="1168"/>
                  </a:lnTo>
                  <a:lnTo>
                    <a:pt x="1200" y="1134"/>
                  </a:lnTo>
                  <a:lnTo>
                    <a:pt x="1179" y="1100"/>
                  </a:lnTo>
                  <a:lnTo>
                    <a:pt x="1154" y="1073"/>
                  </a:lnTo>
                  <a:lnTo>
                    <a:pt x="1128" y="1051"/>
                  </a:lnTo>
                  <a:lnTo>
                    <a:pt x="1140" y="1076"/>
                  </a:lnTo>
                  <a:lnTo>
                    <a:pt x="1159" y="1117"/>
                  </a:lnTo>
                  <a:lnTo>
                    <a:pt x="1179" y="1168"/>
                  </a:lnTo>
                  <a:lnTo>
                    <a:pt x="1200" y="1226"/>
                  </a:lnTo>
                  <a:lnTo>
                    <a:pt x="1222" y="1282"/>
                  </a:lnTo>
                  <a:lnTo>
                    <a:pt x="1239" y="1332"/>
                  </a:lnTo>
                  <a:lnTo>
                    <a:pt x="1251" y="1371"/>
                  </a:lnTo>
                  <a:lnTo>
                    <a:pt x="1256" y="1393"/>
                  </a:lnTo>
                  <a:lnTo>
                    <a:pt x="1254" y="1424"/>
                  </a:lnTo>
                  <a:lnTo>
                    <a:pt x="1249" y="1466"/>
                  </a:lnTo>
                  <a:lnTo>
                    <a:pt x="1242" y="1509"/>
                  </a:lnTo>
                  <a:lnTo>
                    <a:pt x="1237" y="1541"/>
                  </a:lnTo>
                  <a:lnTo>
                    <a:pt x="1227" y="1516"/>
                  </a:lnTo>
                  <a:lnTo>
                    <a:pt x="1215" y="1485"/>
                  </a:lnTo>
                  <a:lnTo>
                    <a:pt x="1198" y="1449"/>
                  </a:lnTo>
                  <a:lnTo>
                    <a:pt x="1181" y="1405"/>
                  </a:lnTo>
                  <a:lnTo>
                    <a:pt x="1159" y="1359"/>
                  </a:lnTo>
                  <a:lnTo>
                    <a:pt x="1137" y="1311"/>
                  </a:lnTo>
                  <a:lnTo>
                    <a:pt x="1111" y="1262"/>
                  </a:lnTo>
                  <a:lnTo>
                    <a:pt x="1084" y="1211"/>
                  </a:lnTo>
                  <a:lnTo>
                    <a:pt x="1052" y="1165"/>
                  </a:lnTo>
                  <a:lnTo>
                    <a:pt x="1019" y="1119"/>
                  </a:lnTo>
                  <a:lnTo>
                    <a:pt x="982" y="1078"/>
                  </a:lnTo>
                  <a:lnTo>
                    <a:pt x="946" y="1044"/>
                  </a:lnTo>
                  <a:lnTo>
                    <a:pt x="905" y="1015"/>
                  </a:lnTo>
                  <a:lnTo>
                    <a:pt x="861" y="996"/>
                  </a:lnTo>
                  <a:lnTo>
                    <a:pt x="817" y="984"/>
                  </a:lnTo>
                  <a:lnTo>
                    <a:pt x="769" y="984"/>
                  </a:lnTo>
                  <a:lnTo>
                    <a:pt x="812" y="1003"/>
                  </a:lnTo>
                  <a:lnTo>
                    <a:pt x="856" y="1032"/>
                  </a:lnTo>
                  <a:lnTo>
                    <a:pt x="895" y="1066"/>
                  </a:lnTo>
                  <a:lnTo>
                    <a:pt x="926" y="1107"/>
                  </a:lnTo>
                  <a:lnTo>
                    <a:pt x="951" y="1153"/>
                  </a:lnTo>
                  <a:lnTo>
                    <a:pt x="960" y="1204"/>
                  </a:lnTo>
                  <a:lnTo>
                    <a:pt x="953" y="1260"/>
                  </a:lnTo>
                  <a:lnTo>
                    <a:pt x="929" y="1320"/>
                  </a:lnTo>
                  <a:lnTo>
                    <a:pt x="941" y="1315"/>
                  </a:lnTo>
                  <a:lnTo>
                    <a:pt x="953" y="1308"/>
                  </a:lnTo>
                  <a:lnTo>
                    <a:pt x="965" y="1291"/>
                  </a:lnTo>
                  <a:lnTo>
                    <a:pt x="975" y="1272"/>
                  </a:lnTo>
                  <a:lnTo>
                    <a:pt x="982" y="1248"/>
                  </a:lnTo>
                  <a:lnTo>
                    <a:pt x="985" y="1216"/>
                  </a:lnTo>
                  <a:lnTo>
                    <a:pt x="985" y="1180"/>
                  </a:lnTo>
                  <a:lnTo>
                    <a:pt x="977" y="1139"/>
                  </a:lnTo>
                  <a:lnTo>
                    <a:pt x="1002" y="1165"/>
                  </a:lnTo>
                  <a:lnTo>
                    <a:pt x="1031" y="1199"/>
                  </a:lnTo>
                  <a:lnTo>
                    <a:pt x="1065" y="1245"/>
                  </a:lnTo>
                  <a:lnTo>
                    <a:pt x="1096" y="1301"/>
                  </a:lnTo>
                  <a:lnTo>
                    <a:pt x="1128" y="1366"/>
                  </a:lnTo>
                  <a:lnTo>
                    <a:pt x="1150" y="1444"/>
                  </a:lnTo>
                  <a:lnTo>
                    <a:pt x="1164" y="1531"/>
                  </a:lnTo>
                  <a:lnTo>
                    <a:pt x="1164" y="1630"/>
                  </a:lnTo>
                  <a:lnTo>
                    <a:pt x="1159" y="1608"/>
                  </a:lnTo>
                  <a:lnTo>
                    <a:pt x="1154" y="1582"/>
                  </a:lnTo>
                  <a:lnTo>
                    <a:pt x="1142" y="1550"/>
                  </a:lnTo>
                  <a:lnTo>
                    <a:pt x="1125" y="1519"/>
                  </a:lnTo>
                  <a:lnTo>
                    <a:pt x="1099" y="1490"/>
                  </a:lnTo>
                  <a:lnTo>
                    <a:pt x="1062" y="1463"/>
                  </a:lnTo>
                  <a:lnTo>
                    <a:pt x="1011" y="1441"/>
                  </a:lnTo>
                  <a:lnTo>
                    <a:pt x="946" y="1427"/>
                  </a:lnTo>
                  <a:lnTo>
                    <a:pt x="951" y="1439"/>
                  </a:lnTo>
                  <a:lnTo>
                    <a:pt x="955" y="1451"/>
                  </a:lnTo>
                  <a:lnTo>
                    <a:pt x="958" y="1466"/>
                  </a:lnTo>
                  <a:lnTo>
                    <a:pt x="958" y="1478"/>
                  </a:lnTo>
                  <a:lnTo>
                    <a:pt x="951" y="1473"/>
                  </a:lnTo>
                  <a:lnTo>
                    <a:pt x="936" y="1468"/>
                  </a:lnTo>
                  <a:lnTo>
                    <a:pt x="922" y="1463"/>
                  </a:lnTo>
                  <a:lnTo>
                    <a:pt x="905" y="1458"/>
                  </a:lnTo>
                  <a:lnTo>
                    <a:pt x="888" y="1453"/>
                  </a:lnTo>
                  <a:lnTo>
                    <a:pt x="871" y="1449"/>
                  </a:lnTo>
                  <a:lnTo>
                    <a:pt x="858" y="1444"/>
                  </a:lnTo>
                  <a:lnTo>
                    <a:pt x="851" y="1439"/>
                  </a:lnTo>
                  <a:lnTo>
                    <a:pt x="846" y="1439"/>
                  </a:lnTo>
                  <a:lnTo>
                    <a:pt x="837" y="1434"/>
                  </a:lnTo>
                  <a:lnTo>
                    <a:pt x="825" y="1427"/>
                  </a:lnTo>
                  <a:lnTo>
                    <a:pt x="815" y="1420"/>
                  </a:lnTo>
                  <a:lnTo>
                    <a:pt x="808" y="1415"/>
                  </a:lnTo>
                  <a:lnTo>
                    <a:pt x="805" y="1417"/>
                  </a:lnTo>
                  <a:lnTo>
                    <a:pt x="812" y="1427"/>
                  </a:lnTo>
                  <a:lnTo>
                    <a:pt x="829" y="1449"/>
                  </a:lnTo>
                  <a:lnTo>
                    <a:pt x="829" y="1453"/>
                  </a:lnTo>
                  <a:lnTo>
                    <a:pt x="822" y="1451"/>
                  </a:lnTo>
                  <a:lnTo>
                    <a:pt x="810" y="1446"/>
                  </a:lnTo>
                  <a:lnTo>
                    <a:pt x="793" y="1437"/>
                  </a:lnTo>
                  <a:lnTo>
                    <a:pt x="776" y="1429"/>
                  </a:lnTo>
                  <a:lnTo>
                    <a:pt x="761" y="1420"/>
                  </a:lnTo>
                  <a:lnTo>
                    <a:pt x="752" y="1415"/>
                  </a:lnTo>
                  <a:lnTo>
                    <a:pt x="747" y="1412"/>
                  </a:lnTo>
                  <a:lnTo>
                    <a:pt x="747" y="1415"/>
                  </a:lnTo>
                  <a:lnTo>
                    <a:pt x="747" y="1422"/>
                  </a:lnTo>
                  <a:lnTo>
                    <a:pt x="752" y="1432"/>
                  </a:lnTo>
                  <a:lnTo>
                    <a:pt x="761" y="1441"/>
                  </a:lnTo>
                  <a:lnTo>
                    <a:pt x="742" y="1434"/>
                  </a:lnTo>
                  <a:lnTo>
                    <a:pt x="720" y="1429"/>
                  </a:lnTo>
                  <a:lnTo>
                    <a:pt x="698" y="1427"/>
                  </a:lnTo>
                  <a:lnTo>
                    <a:pt x="677" y="1422"/>
                  </a:lnTo>
                  <a:lnTo>
                    <a:pt x="655" y="1420"/>
                  </a:lnTo>
                  <a:lnTo>
                    <a:pt x="635" y="1415"/>
                  </a:lnTo>
                  <a:lnTo>
                    <a:pt x="618" y="1407"/>
                  </a:lnTo>
                  <a:lnTo>
                    <a:pt x="604" y="1400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7C7C7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5" name="Freeform 6"/>
            <p:cNvSpPr>
              <a:spLocks/>
            </p:cNvSpPr>
            <p:nvPr/>
          </p:nvSpPr>
          <p:spPr bwMode="auto">
            <a:xfrm>
              <a:off x="2609" y="2665"/>
              <a:ext cx="972" cy="1272"/>
            </a:xfrm>
            <a:custGeom>
              <a:avLst/>
              <a:gdLst>
                <a:gd name="T0" fmla="*/ 638 w 972"/>
                <a:gd name="T1" fmla="*/ 109 h 1272"/>
                <a:gd name="T2" fmla="*/ 640 w 972"/>
                <a:gd name="T3" fmla="*/ 39 h 1272"/>
                <a:gd name="T4" fmla="*/ 597 w 972"/>
                <a:gd name="T5" fmla="*/ 15 h 1272"/>
                <a:gd name="T6" fmla="*/ 611 w 972"/>
                <a:gd name="T7" fmla="*/ 51 h 1272"/>
                <a:gd name="T8" fmla="*/ 541 w 972"/>
                <a:gd name="T9" fmla="*/ 15 h 1272"/>
                <a:gd name="T10" fmla="*/ 550 w 972"/>
                <a:gd name="T11" fmla="*/ 41 h 1272"/>
                <a:gd name="T12" fmla="*/ 444 w 972"/>
                <a:gd name="T13" fmla="*/ 20 h 1272"/>
                <a:gd name="T14" fmla="*/ 407 w 972"/>
                <a:gd name="T15" fmla="*/ 15 h 1272"/>
                <a:gd name="T16" fmla="*/ 516 w 972"/>
                <a:gd name="T17" fmla="*/ 141 h 1272"/>
                <a:gd name="T18" fmla="*/ 584 w 972"/>
                <a:gd name="T19" fmla="*/ 548 h 1272"/>
                <a:gd name="T20" fmla="*/ 597 w 972"/>
                <a:gd name="T21" fmla="*/ 744 h 1272"/>
                <a:gd name="T22" fmla="*/ 621 w 972"/>
                <a:gd name="T23" fmla="*/ 1226 h 1272"/>
                <a:gd name="T24" fmla="*/ 543 w 972"/>
                <a:gd name="T25" fmla="*/ 1233 h 1272"/>
                <a:gd name="T26" fmla="*/ 468 w 972"/>
                <a:gd name="T27" fmla="*/ 1243 h 1272"/>
                <a:gd name="T28" fmla="*/ 386 w 972"/>
                <a:gd name="T29" fmla="*/ 1233 h 1272"/>
                <a:gd name="T30" fmla="*/ 388 w 972"/>
                <a:gd name="T31" fmla="*/ 1252 h 1272"/>
                <a:gd name="T32" fmla="*/ 524 w 972"/>
                <a:gd name="T33" fmla="*/ 1272 h 1272"/>
                <a:gd name="T34" fmla="*/ 694 w 972"/>
                <a:gd name="T35" fmla="*/ 1257 h 1272"/>
                <a:gd name="T36" fmla="*/ 822 w 972"/>
                <a:gd name="T37" fmla="*/ 1267 h 1272"/>
                <a:gd name="T38" fmla="*/ 917 w 972"/>
                <a:gd name="T39" fmla="*/ 1257 h 1272"/>
                <a:gd name="T40" fmla="*/ 960 w 972"/>
                <a:gd name="T41" fmla="*/ 1233 h 1272"/>
                <a:gd name="T42" fmla="*/ 846 w 972"/>
                <a:gd name="T43" fmla="*/ 1240 h 1272"/>
                <a:gd name="T44" fmla="*/ 817 w 972"/>
                <a:gd name="T45" fmla="*/ 1228 h 1272"/>
                <a:gd name="T46" fmla="*/ 742 w 972"/>
                <a:gd name="T47" fmla="*/ 1231 h 1272"/>
                <a:gd name="T48" fmla="*/ 667 w 972"/>
                <a:gd name="T49" fmla="*/ 950 h 1272"/>
                <a:gd name="T50" fmla="*/ 657 w 972"/>
                <a:gd name="T51" fmla="*/ 666 h 1272"/>
                <a:gd name="T52" fmla="*/ 621 w 972"/>
                <a:gd name="T53" fmla="*/ 245 h 1272"/>
                <a:gd name="T54" fmla="*/ 713 w 972"/>
                <a:gd name="T55" fmla="*/ 373 h 1272"/>
                <a:gd name="T56" fmla="*/ 706 w 972"/>
                <a:gd name="T57" fmla="*/ 446 h 1272"/>
                <a:gd name="T58" fmla="*/ 563 w 972"/>
                <a:gd name="T59" fmla="*/ 540 h 1272"/>
                <a:gd name="T60" fmla="*/ 383 w 972"/>
                <a:gd name="T61" fmla="*/ 647 h 1272"/>
                <a:gd name="T62" fmla="*/ 257 w 972"/>
                <a:gd name="T63" fmla="*/ 707 h 1272"/>
                <a:gd name="T64" fmla="*/ 221 w 972"/>
                <a:gd name="T65" fmla="*/ 751 h 1272"/>
                <a:gd name="T66" fmla="*/ 160 w 972"/>
                <a:gd name="T67" fmla="*/ 787 h 1272"/>
                <a:gd name="T68" fmla="*/ 111 w 972"/>
                <a:gd name="T69" fmla="*/ 826 h 1272"/>
                <a:gd name="T70" fmla="*/ 56 w 972"/>
                <a:gd name="T71" fmla="*/ 862 h 1272"/>
                <a:gd name="T72" fmla="*/ 5 w 972"/>
                <a:gd name="T73" fmla="*/ 957 h 1272"/>
                <a:gd name="T74" fmla="*/ 65 w 972"/>
                <a:gd name="T75" fmla="*/ 1122 h 1272"/>
                <a:gd name="T76" fmla="*/ 39 w 972"/>
                <a:gd name="T77" fmla="*/ 996 h 1272"/>
                <a:gd name="T78" fmla="*/ 87 w 972"/>
                <a:gd name="T79" fmla="*/ 879 h 1272"/>
                <a:gd name="T80" fmla="*/ 138 w 972"/>
                <a:gd name="T81" fmla="*/ 838 h 1272"/>
                <a:gd name="T82" fmla="*/ 158 w 972"/>
                <a:gd name="T83" fmla="*/ 838 h 1272"/>
                <a:gd name="T84" fmla="*/ 124 w 972"/>
                <a:gd name="T85" fmla="*/ 911 h 1272"/>
                <a:gd name="T86" fmla="*/ 128 w 972"/>
                <a:gd name="T87" fmla="*/ 1027 h 1272"/>
                <a:gd name="T88" fmla="*/ 218 w 972"/>
                <a:gd name="T89" fmla="*/ 1117 h 1272"/>
                <a:gd name="T90" fmla="*/ 221 w 972"/>
                <a:gd name="T91" fmla="*/ 1083 h 1272"/>
                <a:gd name="T92" fmla="*/ 162 w 972"/>
                <a:gd name="T93" fmla="*/ 1017 h 1272"/>
                <a:gd name="T94" fmla="*/ 160 w 972"/>
                <a:gd name="T95" fmla="*/ 894 h 1272"/>
                <a:gd name="T96" fmla="*/ 235 w 972"/>
                <a:gd name="T97" fmla="*/ 807 h 1272"/>
                <a:gd name="T98" fmla="*/ 303 w 972"/>
                <a:gd name="T99" fmla="*/ 819 h 1272"/>
                <a:gd name="T100" fmla="*/ 320 w 972"/>
                <a:gd name="T101" fmla="*/ 797 h 1272"/>
                <a:gd name="T102" fmla="*/ 276 w 972"/>
                <a:gd name="T103" fmla="*/ 773 h 1272"/>
                <a:gd name="T104" fmla="*/ 315 w 972"/>
                <a:gd name="T105" fmla="*/ 732 h 1272"/>
                <a:gd name="T106" fmla="*/ 388 w 972"/>
                <a:gd name="T107" fmla="*/ 681 h 1272"/>
                <a:gd name="T108" fmla="*/ 548 w 972"/>
                <a:gd name="T109" fmla="*/ 589 h 1272"/>
                <a:gd name="T110" fmla="*/ 776 w 972"/>
                <a:gd name="T111" fmla="*/ 456 h 1272"/>
                <a:gd name="T112" fmla="*/ 786 w 972"/>
                <a:gd name="T113" fmla="*/ 385 h 1272"/>
                <a:gd name="T114" fmla="*/ 730 w 972"/>
                <a:gd name="T115" fmla="*/ 298 h 127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72"/>
                <a:gd name="T175" fmla="*/ 0 h 1272"/>
                <a:gd name="T176" fmla="*/ 972 w 972"/>
                <a:gd name="T177" fmla="*/ 1272 h 127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72" h="1272">
                  <a:moveTo>
                    <a:pt x="696" y="240"/>
                  </a:moveTo>
                  <a:lnTo>
                    <a:pt x="672" y="196"/>
                  </a:lnTo>
                  <a:lnTo>
                    <a:pt x="655" y="162"/>
                  </a:lnTo>
                  <a:lnTo>
                    <a:pt x="643" y="133"/>
                  </a:lnTo>
                  <a:lnTo>
                    <a:pt x="638" y="109"/>
                  </a:lnTo>
                  <a:lnTo>
                    <a:pt x="635" y="90"/>
                  </a:lnTo>
                  <a:lnTo>
                    <a:pt x="635" y="75"/>
                  </a:lnTo>
                  <a:lnTo>
                    <a:pt x="638" y="61"/>
                  </a:lnTo>
                  <a:lnTo>
                    <a:pt x="640" y="46"/>
                  </a:lnTo>
                  <a:lnTo>
                    <a:pt x="640" y="39"/>
                  </a:lnTo>
                  <a:lnTo>
                    <a:pt x="635" y="39"/>
                  </a:lnTo>
                  <a:lnTo>
                    <a:pt x="626" y="34"/>
                  </a:lnTo>
                  <a:lnTo>
                    <a:pt x="614" y="27"/>
                  </a:lnTo>
                  <a:lnTo>
                    <a:pt x="604" y="20"/>
                  </a:lnTo>
                  <a:lnTo>
                    <a:pt x="597" y="15"/>
                  </a:lnTo>
                  <a:lnTo>
                    <a:pt x="594" y="17"/>
                  </a:lnTo>
                  <a:lnTo>
                    <a:pt x="601" y="27"/>
                  </a:lnTo>
                  <a:lnTo>
                    <a:pt x="618" y="49"/>
                  </a:lnTo>
                  <a:lnTo>
                    <a:pt x="618" y="53"/>
                  </a:lnTo>
                  <a:lnTo>
                    <a:pt x="611" y="51"/>
                  </a:lnTo>
                  <a:lnTo>
                    <a:pt x="599" y="46"/>
                  </a:lnTo>
                  <a:lnTo>
                    <a:pt x="582" y="37"/>
                  </a:lnTo>
                  <a:lnTo>
                    <a:pt x="565" y="29"/>
                  </a:lnTo>
                  <a:lnTo>
                    <a:pt x="550" y="20"/>
                  </a:lnTo>
                  <a:lnTo>
                    <a:pt x="541" y="15"/>
                  </a:lnTo>
                  <a:lnTo>
                    <a:pt x="536" y="12"/>
                  </a:lnTo>
                  <a:lnTo>
                    <a:pt x="536" y="15"/>
                  </a:lnTo>
                  <a:lnTo>
                    <a:pt x="536" y="22"/>
                  </a:lnTo>
                  <a:lnTo>
                    <a:pt x="541" y="32"/>
                  </a:lnTo>
                  <a:lnTo>
                    <a:pt x="550" y="41"/>
                  </a:lnTo>
                  <a:lnTo>
                    <a:pt x="531" y="34"/>
                  </a:lnTo>
                  <a:lnTo>
                    <a:pt x="509" y="29"/>
                  </a:lnTo>
                  <a:lnTo>
                    <a:pt x="487" y="27"/>
                  </a:lnTo>
                  <a:lnTo>
                    <a:pt x="466" y="22"/>
                  </a:lnTo>
                  <a:lnTo>
                    <a:pt x="444" y="20"/>
                  </a:lnTo>
                  <a:lnTo>
                    <a:pt x="424" y="15"/>
                  </a:lnTo>
                  <a:lnTo>
                    <a:pt x="407" y="7"/>
                  </a:lnTo>
                  <a:lnTo>
                    <a:pt x="393" y="0"/>
                  </a:lnTo>
                  <a:lnTo>
                    <a:pt x="395" y="0"/>
                  </a:lnTo>
                  <a:lnTo>
                    <a:pt x="407" y="15"/>
                  </a:lnTo>
                  <a:lnTo>
                    <a:pt x="424" y="37"/>
                  </a:lnTo>
                  <a:lnTo>
                    <a:pt x="449" y="61"/>
                  </a:lnTo>
                  <a:lnTo>
                    <a:pt x="473" y="90"/>
                  </a:lnTo>
                  <a:lnTo>
                    <a:pt x="495" y="116"/>
                  </a:lnTo>
                  <a:lnTo>
                    <a:pt x="516" y="141"/>
                  </a:lnTo>
                  <a:lnTo>
                    <a:pt x="531" y="158"/>
                  </a:lnTo>
                  <a:lnTo>
                    <a:pt x="541" y="167"/>
                  </a:lnTo>
                  <a:lnTo>
                    <a:pt x="555" y="267"/>
                  </a:lnTo>
                  <a:lnTo>
                    <a:pt x="572" y="407"/>
                  </a:lnTo>
                  <a:lnTo>
                    <a:pt x="584" y="548"/>
                  </a:lnTo>
                  <a:lnTo>
                    <a:pt x="584" y="635"/>
                  </a:lnTo>
                  <a:lnTo>
                    <a:pt x="580" y="671"/>
                  </a:lnTo>
                  <a:lnTo>
                    <a:pt x="580" y="698"/>
                  </a:lnTo>
                  <a:lnTo>
                    <a:pt x="584" y="719"/>
                  </a:lnTo>
                  <a:lnTo>
                    <a:pt x="597" y="744"/>
                  </a:lnTo>
                  <a:lnTo>
                    <a:pt x="618" y="821"/>
                  </a:lnTo>
                  <a:lnTo>
                    <a:pt x="635" y="962"/>
                  </a:lnTo>
                  <a:lnTo>
                    <a:pt x="645" y="1107"/>
                  </a:lnTo>
                  <a:lnTo>
                    <a:pt x="635" y="1206"/>
                  </a:lnTo>
                  <a:lnTo>
                    <a:pt x="621" y="1226"/>
                  </a:lnTo>
                  <a:lnTo>
                    <a:pt x="604" y="1231"/>
                  </a:lnTo>
                  <a:lnTo>
                    <a:pt x="584" y="1226"/>
                  </a:lnTo>
                  <a:lnTo>
                    <a:pt x="565" y="1226"/>
                  </a:lnTo>
                  <a:lnTo>
                    <a:pt x="555" y="1228"/>
                  </a:lnTo>
                  <a:lnTo>
                    <a:pt x="543" y="1233"/>
                  </a:lnTo>
                  <a:lnTo>
                    <a:pt x="531" y="1238"/>
                  </a:lnTo>
                  <a:lnTo>
                    <a:pt x="519" y="1243"/>
                  </a:lnTo>
                  <a:lnTo>
                    <a:pt x="504" y="1245"/>
                  </a:lnTo>
                  <a:lnTo>
                    <a:pt x="487" y="1245"/>
                  </a:lnTo>
                  <a:lnTo>
                    <a:pt x="468" y="1243"/>
                  </a:lnTo>
                  <a:lnTo>
                    <a:pt x="446" y="1235"/>
                  </a:lnTo>
                  <a:lnTo>
                    <a:pt x="424" y="1231"/>
                  </a:lnTo>
                  <a:lnTo>
                    <a:pt x="407" y="1228"/>
                  </a:lnTo>
                  <a:lnTo>
                    <a:pt x="395" y="1228"/>
                  </a:lnTo>
                  <a:lnTo>
                    <a:pt x="386" y="1233"/>
                  </a:lnTo>
                  <a:lnTo>
                    <a:pt x="378" y="1238"/>
                  </a:lnTo>
                  <a:lnTo>
                    <a:pt x="371" y="1245"/>
                  </a:lnTo>
                  <a:lnTo>
                    <a:pt x="369" y="1252"/>
                  </a:lnTo>
                  <a:lnTo>
                    <a:pt x="364" y="1257"/>
                  </a:lnTo>
                  <a:lnTo>
                    <a:pt x="388" y="1252"/>
                  </a:lnTo>
                  <a:lnTo>
                    <a:pt x="412" y="1255"/>
                  </a:lnTo>
                  <a:lnTo>
                    <a:pt x="436" y="1257"/>
                  </a:lnTo>
                  <a:lnTo>
                    <a:pt x="461" y="1262"/>
                  </a:lnTo>
                  <a:lnTo>
                    <a:pt x="490" y="1269"/>
                  </a:lnTo>
                  <a:lnTo>
                    <a:pt x="524" y="1272"/>
                  </a:lnTo>
                  <a:lnTo>
                    <a:pt x="563" y="1269"/>
                  </a:lnTo>
                  <a:lnTo>
                    <a:pt x="609" y="1262"/>
                  </a:lnTo>
                  <a:lnTo>
                    <a:pt x="633" y="1260"/>
                  </a:lnTo>
                  <a:lnTo>
                    <a:pt x="662" y="1257"/>
                  </a:lnTo>
                  <a:lnTo>
                    <a:pt x="694" y="1257"/>
                  </a:lnTo>
                  <a:lnTo>
                    <a:pt x="725" y="1257"/>
                  </a:lnTo>
                  <a:lnTo>
                    <a:pt x="757" y="1260"/>
                  </a:lnTo>
                  <a:lnTo>
                    <a:pt x="783" y="1262"/>
                  </a:lnTo>
                  <a:lnTo>
                    <a:pt x="805" y="1264"/>
                  </a:lnTo>
                  <a:lnTo>
                    <a:pt x="822" y="1267"/>
                  </a:lnTo>
                  <a:lnTo>
                    <a:pt x="837" y="1269"/>
                  </a:lnTo>
                  <a:lnTo>
                    <a:pt x="854" y="1267"/>
                  </a:lnTo>
                  <a:lnTo>
                    <a:pt x="873" y="1264"/>
                  </a:lnTo>
                  <a:lnTo>
                    <a:pt x="895" y="1262"/>
                  </a:lnTo>
                  <a:lnTo>
                    <a:pt x="917" y="1257"/>
                  </a:lnTo>
                  <a:lnTo>
                    <a:pt x="936" y="1255"/>
                  </a:lnTo>
                  <a:lnTo>
                    <a:pt x="955" y="1250"/>
                  </a:lnTo>
                  <a:lnTo>
                    <a:pt x="972" y="1247"/>
                  </a:lnTo>
                  <a:lnTo>
                    <a:pt x="970" y="1243"/>
                  </a:lnTo>
                  <a:lnTo>
                    <a:pt x="960" y="1233"/>
                  </a:lnTo>
                  <a:lnTo>
                    <a:pt x="946" y="1223"/>
                  </a:lnTo>
                  <a:lnTo>
                    <a:pt x="922" y="1226"/>
                  </a:lnTo>
                  <a:lnTo>
                    <a:pt x="885" y="1235"/>
                  </a:lnTo>
                  <a:lnTo>
                    <a:pt x="861" y="1240"/>
                  </a:lnTo>
                  <a:lnTo>
                    <a:pt x="846" y="1240"/>
                  </a:lnTo>
                  <a:lnTo>
                    <a:pt x="837" y="1238"/>
                  </a:lnTo>
                  <a:lnTo>
                    <a:pt x="834" y="1235"/>
                  </a:lnTo>
                  <a:lnTo>
                    <a:pt x="829" y="1231"/>
                  </a:lnTo>
                  <a:lnTo>
                    <a:pt x="827" y="1228"/>
                  </a:lnTo>
                  <a:lnTo>
                    <a:pt x="817" y="1228"/>
                  </a:lnTo>
                  <a:lnTo>
                    <a:pt x="805" y="1231"/>
                  </a:lnTo>
                  <a:lnTo>
                    <a:pt x="791" y="1233"/>
                  </a:lnTo>
                  <a:lnTo>
                    <a:pt x="774" y="1235"/>
                  </a:lnTo>
                  <a:lnTo>
                    <a:pt x="759" y="1233"/>
                  </a:lnTo>
                  <a:lnTo>
                    <a:pt x="742" y="1231"/>
                  </a:lnTo>
                  <a:lnTo>
                    <a:pt x="725" y="1221"/>
                  </a:lnTo>
                  <a:lnTo>
                    <a:pt x="711" y="1209"/>
                  </a:lnTo>
                  <a:lnTo>
                    <a:pt x="698" y="1187"/>
                  </a:lnTo>
                  <a:lnTo>
                    <a:pt x="679" y="1095"/>
                  </a:lnTo>
                  <a:lnTo>
                    <a:pt x="667" y="950"/>
                  </a:lnTo>
                  <a:lnTo>
                    <a:pt x="660" y="812"/>
                  </a:lnTo>
                  <a:lnTo>
                    <a:pt x="660" y="741"/>
                  </a:lnTo>
                  <a:lnTo>
                    <a:pt x="662" y="719"/>
                  </a:lnTo>
                  <a:lnTo>
                    <a:pt x="662" y="695"/>
                  </a:lnTo>
                  <a:lnTo>
                    <a:pt x="657" y="666"/>
                  </a:lnTo>
                  <a:lnTo>
                    <a:pt x="643" y="635"/>
                  </a:lnTo>
                  <a:lnTo>
                    <a:pt x="628" y="567"/>
                  </a:lnTo>
                  <a:lnTo>
                    <a:pt x="621" y="453"/>
                  </a:lnTo>
                  <a:lnTo>
                    <a:pt x="618" y="334"/>
                  </a:lnTo>
                  <a:lnTo>
                    <a:pt x="621" y="245"/>
                  </a:lnTo>
                  <a:lnTo>
                    <a:pt x="645" y="274"/>
                  </a:lnTo>
                  <a:lnTo>
                    <a:pt x="667" y="301"/>
                  </a:lnTo>
                  <a:lnTo>
                    <a:pt x="684" y="327"/>
                  </a:lnTo>
                  <a:lnTo>
                    <a:pt x="701" y="349"/>
                  </a:lnTo>
                  <a:lnTo>
                    <a:pt x="713" y="373"/>
                  </a:lnTo>
                  <a:lnTo>
                    <a:pt x="720" y="393"/>
                  </a:lnTo>
                  <a:lnTo>
                    <a:pt x="727" y="410"/>
                  </a:lnTo>
                  <a:lnTo>
                    <a:pt x="727" y="426"/>
                  </a:lnTo>
                  <a:lnTo>
                    <a:pt x="720" y="434"/>
                  </a:lnTo>
                  <a:lnTo>
                    <a:pt x="706" y="446"/>
                  </a:lnTo>
                  <a:lnTo>
                    <a:pt x="684" y="460"/>
                  </a:lnTo>
                  <a:lnTo>
                    <a:pt x="660" y="477"/>
                  </a:lnTo>
                  <a:lnTo>
                    <a:pt x="630" y="497"/>
                  </a:lnTo>
                  <a:lnTo>
                    <a:pt x="597" y="518"/>
                  </a:lnTo>
                  <a:lnTo>
                    <a:pt x="563" y="540"/>
                  </a:lnTo>
                  <a:lnTo>
                    <a:pt x="526" y="562"/>
                  </a:lnTo>
                  <a:lnTo>
                    <a:pt x="490" y="584"/>
                  </a:lnTo>
                  <a:lnTo>
                    <a:pt x="453" y="606"/>
                  </a:lnTo>
                  <a:lnTo>
                    <a:pt x="417" y="627"/>
                  </a:lnTo>
                  <a:lnTo>
                    <a:pt x="383" y="647"/>
                  </a:lnTo>
                  <a:lnTo>
                    <a:pt x="352" y="664"/>
                  </a:lnTo>
                  <a:lnTo>
                    <a:pt x="322" y="678"/>
                  </a:lnTo>
                  <a:lnTo>
                    <a:pt x="301" y="690"/>
                  </a:lnTo>
                  <a:lnTo>
                    <a:pt x="281" y="698"/>
                  </a:lnTo>
                  <a:lnTo>
                    <a:pt x="257" y="707"/>
                  </a:lnTo>
                  <a:lnTo>
                    <a:pt x="240" y="717"/>
                  </a:lnTo>
                  <a:lnTo>
                    <a:pt x="233" y="727"/>
                  </a:lnTo>
                  <a:lnTo>
                    <a:pt x="228" y="734"/>
                  </a:lnTo>
                  <a:lnTo>
                    <a:pt x="223" y="744"/>
                  </a:lnTo>
                  <a:lnTo>
                    <a:pt x="221" y="751"/>
                  </a:lnTo>
                  <a:lnTo>
                    <a:pt x="213" y="758"/>
                  </a:lnTo>
                  <a:lnTo>
                    <a:pt x="201" y="766"/>
                  </a:lnTo>
                  <a:lnTo>
                    <a:pt x="187" y="773"/>
                  </a:lnTo>
                  <a:lnTo>
                    <a:pt x="172" y="780"/>
                  </a:lnTo>
                  <a:lnTo>
                    <a:pt x="160" y="787"/>
                  </a:lnTo>
                  <a:lnTo>
                    <a:pt x="148" y="795"/>
                  </a:lnTo>
                  <a:lnTo>
                    <a:pt x="138" y="804"/>
                  </a:lnTo>
                  <a:lnTo>
                    <a:pt x="128" y="812"/>
                  </a:lnTo>
                  <a:lnTo>
                    <a:pt x="119" y="819"/>
                  </a:lnTo>
                  <a:lnTo>
                    <a:pt x="111" y="826"/>
                  </a:lnTo>
                  <a:lnTo>
                    <a:pt x="104" y="833"/>
                  </a:lnTo>
                  <a:lnTo>
                    <a:pt x="97" y="836"/>
                  </a:lnTo>
                  <a:lnTo>
                    <a:pt x="87" y="841"/>
                  </a:lnTo>
                  <a:lnTo>
                    <a:pt x="70" y="850"/>
                  </a:lnTo>
                  <a:lnTo>
                    <a:pt x="56" y="862"/>
                  </a:lnTo>
                  <a:lnTo>
                    <a:pt x="48" y="874"/>
                  </a:lnTo>
                  <a:lnTo>
                    <a:pt x="41" y="889"/>
                  </a:lnTo>
                  <a:lnTo>
                    <a:pt x="31" y="913"/>
                  </a:lnTo>
                  <a:lnTo>
                    <a:pt x="19" y="937"/>
                  </a:lnTo>
                  <a:lnTo>
                    <a:pt x="5" y="957"/>
                  </a:lnTo>
                  <a:lnTo>
                    <a:pt x="0" y="976"/>
                  </a:lnTo>
                  <a:lnTo>
                    <a:pt x="7" y="1003"/>
                  </a:lnTo>
                  <a:lnTo>
                    <a:pt x="44" y="1073"/>
                  </a:lnTo>
                  <a:lnTo>
                    <a:pt x="58" y="1107"/>
                  </a:lnTo>
                  <a:lnTo>
                    <a:pt x="65" y="1122"/>
                  </a:lnTo>
                  <a:lnTo>
                    <a:pt x="75" y="1126"/>
                  </a:lnTo>
                  <a:lnTo>
                    <a:pt x="78" y="1083"/>
                  </a:lnTo>
                  <a:lnTo>
                    <a:pt x="63" y="1044"/>
                  </a:lnTo>
                  <a:lnTo>
                    <a:pt x="46" y="1015"/>
                  </a:lnTo>
                  <a:lnTo>
                    <a:pt x="39" y="996"/>
                  </a:lnTo>
                  <a:lnTo>
                    <a:pt x="44" y="971"/>
                  </a:lnTo>
                  <a:lnTo>
                    <a:pt x="53" y="940"/>
                  </a:lnTo>
                  <a:lnTo>
                    <a:pt x="65" y="906"/>
                  </a:lnTo>
                  <a:lnTo>
                    <a:pt x="80" y="887"/>
                  </a:lnTo>
                  <a:lnTo>
                    <a:pt x="87" y="879"/>
                  </a:lnTo>
                  <a:lnTo>
                    <a:pt x="97" y="872"/>
                  </a:lnTo>
                  <a:lnTo>
                    <a:pt x="107" y="865"/>
                  </a:lnTo>
                  <a:lnTo>
                    <a:pt x="116" y="855"/>
                  </a:lnTo>
                  <a:lnTo>
                    <a:pt x="126" y="848"/>
                  </a:lnTo>
                  <a:lnTo>
                    <a:pt x="138" y="838"/>
                  </a:lnTo>
                  <a:lnTo>
                    <a:pt x="153" y="833"/>
                  </a:lnTo>
                  <a:lnTo>
                    <a:pt x="165" y="826"/>
                  </a:lnTo>
                  <a:lnTo>
                    <a:pt x="167" y="821"/>
                  </a:lnTo>
                  <a:lnTo>
                    <a:pt x="162" y="828"/>
                  </a:lnTo>
                  <a:lnTo>
                    <a:pt x="158" y="838"/>
                  </a:lnTo>
                  <a:lnTo>
                    <a:pt x="153" y="848"/>
                  </a:lnTo>
                  <a:lnTo>
                    <a:pt x="141" y="865"/>
                  </a:lnTo>
                  <a:lnTo>
                    <a:pt x="131" y="879"/>
                  </a:lnTo>
                  <a:lnTo>
                    <a:pt x="126" y="894"/>
                  </a:lnTo>
                  <a:lnTo>
                    <a:pt x="124" y="911"/>
                  </a:lnTo>
                  <a:lnTo>
                    <a:pt x="124" y="935"/>
                  </a:lnTo>
                  <a:lnTo>
                    <a:pt x="119" y="962"/>
                  </a:lnTo>
                  <a:lnTo>
                    <a:pt x="111" y="983"/>
                  </a:lnTo>
                  <a:lnTo>
                    <a:pt x="114" y="1005"/>
                  </a:lnTo>
                  <a:lnTo>
                    <a:pt x="128" y="1027"/>
                  </a:lnTo>
                  <a:lnTo>
                    <a:pt x="162" y="1059"/>
                  </a:lnTo>
                  <a:lnTo>
                    <a:pt x="184" y="1083"/>
                  </a:lnTo>
                  <a:lnTo>
                    <a:pt x="201" y="1100"/>
                  </a:lnTo>
                  <a:lnTo>
                    <a:pt x="211" y="1112"/>
                  </a:lnTo>
                  <a:lnTo>
                    <a:pt x="218" y="1117"/>
                  </a:lnTo>
                  <a:lnTo>
                    <a:pt x="221" y="1122"/>
                  </a:lnTo>
                  <a:lnTo>
                    <a:pt x="225" y="1124"/>
                  </a:lnTo>
                  <a:lnTo>
                    <a:pt x="233" y="1124"/>
                  </a:lnTo>
                  <a:lnTo>
                    <a:pt x="230" y="1102"/>
                  </a:lnTo>
                  <a:lnTo>
                    <a:pt x="221" y="1083"/>
                  </a:lnTo>
                  <a:lnTo>
                    <a:pt x="208" y="1066"/>
                  </a:lnTo>
                  <a:lnTo>
                    <a:pt x="196" y="1049"/>
                  </a:lnTo>
                  <a:lnTo>
                    <a:pt x="182" y="1037"/>
                  </a:lnTo>
                  <a:lnTo>
                    <a:pt x="170" y="1027"/>
                  </a:lnTo>
                  <a:lnTo>
                    <a:pt x="162" y="1017"/>
                  </a:lnTo>
                  <a:lnTo>
                    <a:pt x="158" y="1013"/>
                  </a:lnTo>
                  <a:lnTo>
                    <a:pt x="153" y="988"/>
                  </a:lnTo>
                  <a:lnTo>
                    <a:pt x="153" y="952"/>
                  </a:lnTo>
                  <a:lnTo>
                    <a:pt x="153" y="918"/>
                  </a:lnTo>
                  <a:lnTo>
                    <a:pt x="160" y="894"/>
                  </a:lnTo>
                  <a:lnTo>
                    <a:pt x="170" y="874"/>
                  </a:lnTo>
                  <a:lnTo>
                    <a:pt x="182" y="853"/>
                  </a:lnTo>
                  <a:lnTo>
                    <a:pt x="199" y="831"/>
                  </a:lnTo>
                  <a:lnTo>
                    <a:pt x="221" y="814"/>
                  </a:lnTo>
                  <a:lnTo>
                    <a:pt x="235" y="807"/>
                  </a:lnTo>
                  <a:lnTo>
                    <a:pt x="250" y="804"/>
                  </a:lnTo>
                  <a:lnTo>
                    <a:pt x="264" y="804"/>
                  </a:lnTo>
                  <a:lnTo>
                    <a:pt x="276" y="809"/>
                  </a:lnTo>
                  <a:lnTo>
                    <a:pt x="291" y="814"/>
                  </a:lnTo>
                  <a:lnTo>
                    <a:pt x="303" y="819"/>
                  </a:lnTo>
                  <a:lnTo>
                    <a:pt x="315" y="826"/>
                  </a:lnTo>
                  <a:lnTo>
                    <a:pt x="325" y="833"/>
                  </a:lnTo>
                  <a:lnTo>
                    <a:pt x="327" y="819"/>
                  </a:lnTo>
                  <a:lnTo>
                    <a:pt x="327" y="807"/>
                  </a:lnTo>
                  <a:lnTo>
                    <a:pt x="320" y="797"/>
                  </a:lnTo>
                  <a:lnTo>
                    <a:pt x="308" y="792"/>
                  </a:lnTo>
                  <a:lnTo>
                    <a:pt x="291" y="790"/>
                  </a:lnTo>
                  <a:lnTo>
                    <a:pt x="279" y="785"/>
                  </a:lnTo>
                  <a:lnTo>
                    <a:pt x="274" y="778"/>
                  </a:lnTo>
                  <a:lnTo>
                    <a:pt x="276" y="773"/>
                  </a:lnTo>
                  <a:lnTo>
                    <a:pt x="286" y="768"/>
                  </a:lnTo>
                  <a:lnTo>
                    <a:pt x="298" y="758"/>
                  </a:lnTo>
                  <a:lnTo>
                    <a:pt x="308" y="751"/>
                  </a:lnTo>
                  <a:lnTo>
                    <a:pt x="313" y="739"/>
                  </a:lnTo>
                  <a:lnTo>
                    <a:pt x="315" y="732"/>
                  </a:lnTo>
                  <a:lnTo>
                    <a:pt x="322" y="724"/>
                  </a:lnTo>
                  <a:lnTo>
                    <a:pt x="332" y="717"/>
                  </a:lnTo>
                  <a:lnTo>
                    <a:pt x="349" y="705"/>
                  </a:lnTo>
                  <a:lnTo>
                    <a:pt x="366" y="693"/>
                  </a:lnTo>
                  <a:lnTo>
                    <a:pt x="388" y="681"/>
                  </a:lnTo>
                  <a:lnTo>
                    <a:pt x="415" y="664"/>
                  </a:lnTo>
                  <a:lnTo>
                    <a:pt x="444" y="647"/>
                  </a:lnTo>
                  <a:lnTo>
                    <a:pt x="475" y="630"/>
                  </a:lnTo>
                  <a:lnTo>
                    <a:pt x="512" y="611"/>
                  </a:lnTo>
                  <a:lnTo>
                    <a:pt x="548" y="589"/>
                  </a:lnTo>
                  <a:lnTo>
                    <a:pt x="589" y="564"/>
                  </a:lnTo>
                  <a:lnTo>
                    <a:pt x="633" y="540"/>
                  </a:lnTo>
                  <a:lnTo>
                    <a:pt x="679" y="514"/>
                  </a:lnTo>
                  <a:lnTo>
                    <a:pt x="725" y="485"/>
                  </a:lnTo>
                  <a:lnTo>
                    <a:pt x="776" y="456"/>
                  </a:lnTo>
                  <a:lnTo>
                    <a:pt x="798" y="439"/>
                  </a:lnTo>
                  <a:lnTo>
                    <a:pt x="808" y="419"/>
                  </a:lnTo>
                  <a:lnTo>
                    <a:pt x="808" y="405"/>
                  </a:lnTo>
                  <a:lnTo>
                    <a:pt x="795" y="393"/>
                  </a:lnTo>
                  <a:lnTo>
                    <a:pt x="786" y="385"/>
                  </a:lnTo>
                  <a:lnTo>
                    <a:pt x="776" y="376"/>
                  </a:lnTo>
                  <a:lnTo>
                    <a:pt x="766" y="361"/>
                  </a:lnTo>
                  <a:lnTo>
                    <a:pt x="757" y="344"/>
                  </a:lnTo>
                  <a:lnTo>
                    <a:pt x="744" y="322"/>
                  </a:lnTo>
                  <a:lnTo>
                    <a:pt x="730" y="298"/>
                  </a:lnTo>
                  <a:lnTo>
                    <a:pt x="715" y="271"/>
                  </a:lnTo>
                  <a:lnTo>
                    <a:pt x="696" y="240"/>
                  </a:lnTo>
                  <a:close/>
                </a:path>
              </a:pathLst>
            </a:custGeom>
            <a:gradFill rotWithShape="0">
              <a:gsLst>
                <a:gs pos="0">
                  <a:srgbClr val="5D2E00"/>
                </a:gs>
                <a:gs pos="50000">
                  <a:srgbClr val="CC6600"/>
                </a:gs>
                <a:gs pos="100000">
                  <a:srgbClr val="5D2E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6" name="Freeform 7"/>
            <p:cNvSpPr>
              <a:spLocks/>
            </p:cNvSpPr>
            <p:nvPr/>
          </p:nvSpPr>
          <p:spPr bwMode="auto">
            <a:xfrm>
              <a:off x="1680" y="2307"/>
              <a:ext cx="2777" cy="1821"/>
            </a:xfrm>
            <a:custGeom>
              <a:avLst/>
              <a:gdLst>
                <a:gd name="T0" fmla="*/ 1365 w 2777"/>
                <a:gd name="T1" fmla="*/ 1615 h 1821"/>
                <a:gd name="T2" fmla="*/ 1492 w 2777"/>
                <a:gd name="T3" fmla="*/ 1627 h 1821"/>
                <a:gd name="T4" fmla="*/ 1623 w 2777"/>
                <a:gd name="T5" fmla="*/ 1615 h 1821"/>
                <a:gd name="T6" fmla="*/ 1734 w 2777"/>
                <a:gd name="T7" fmla="*/ 1622 h 1821"/>
                <a:gd name="T8" fmla="*/ 1802 w 2777"/>
                <a:gd name="T9" fmla="*/ 1622 h 1821"/>
                <a:gd name="T10" fmla="*/ 1884 w 2777"/>
                <a:gd name="T11" fmla="*/ 1608 h 1821"/>
                <a:gd name="T12" fmla="*/ 1981 w 2777"/>
                <a:gd name="T13" fmla="*/ 1569 h 1821"/>
                <a:gd name="T14" fmla="*/ 2076 w 2777"/>
                <a:gd name="T15" fmla="*/ 1574 h 1821"/>
                <a:gd name="T16" fmla="*/ 2122 w 2777"/>
                <a:gd name="T17" fmla="*/ 1199 h 1821"/>
                <a:gd name="T18" fmla="*/ 2069 w 2777"/>
                <a:gd name="T19" fmla="*/ 869 h 1821"/>
                <a:gd name="T20" fmla="*/ 2154 w 2777"/>
                <a:gd name="T21" fmla="*/ 1061 h 1821"/>
                <a:gd name="T22" fmla="*/ 2192 w 2777"/>
                <a:gd name="T23" fmla="*/ 1489 h 1821"/>
                <a:gd name="T24" fmla="*/ 2200 w 2777"/>
                <a:gd name="T25" fmla="*/ 1562 h 1821"/>
                <a:gd name="T26" fmla="*/ 2248 w 2777"/>
                <a:gd name="T27" fmla="*/ 937 h 1821"/>
                <a:gd name="T28" fmla="*/ 2357 w 2777"/>
                <a:gd name="T29" fmla="*/ 138 h 1821"/>
                <a:gd name="T30" fmla="*/ 2323 w 2777"/>
                <a:gd name="T31" fmla="*/ 637 h 1821"/>
                <a:gd name="T32" fmla="*/ 2287 w 2777"/>
                <a:gd name="T33" fmla="*/ 1429 h 1821"/>
                <a:gd name="T34" fmla="*/ 2365 w 2777"/>
                <a:gd name="T35" fmla="*/ 1305 h 1821"/>
                <a:gd name="T36" fmla="*/ 2551 w 2777"/>
                <a:gd name="T37" fmla="*/ 811 h 1821"/>
                <a:gd name="T38" fmla="*/ 2503 w 2777"/>
                <a:gd name="T39" fmla="*/ 1012 h 1821"/>
                <a:gd name="T40" fmla="*/ 2357 w 2777"/>
                <a:gd name="T41" fmla="*/ 1509 h 1821"/>
                <a:gd name="T42" fmla="*/ 2403 w 2777"/>
                <a:gd name="T43" fmla="*/ 1564 h 1821"/>
                <a:gd name="T44" fmla="*/ 2530 w 2777"/>
                <a:gd name="T45" fmla="*/ 1574 h 1821"/>
                <a:gd name="T46" fmla="*/ 2663 w 2777"/>
                <a:gd name="T47" fmla="*/ 1605 h 1821"/>
                <a:gd name="T48" fmla="*/ 2762 w 2777"/>
                <a:gd name="T49" fmla="*/ 1625 h 1821"/>
                <a:gd name="T50" fmla="*/ 0 w 2777"/>
                <a:gd name="T51" fmla="*/ 1802 h 1821"/>
                <a:gd name="T52" fmla="*/ 19 w 2777"/>
                <a:gd name="T53" fmla="*/ 1625 h 1821"/>
                <a:gd name="T54" fmla="*/ 201 w 2777"/>
                <a:gd name="T55" fmla="*/ 1618 h 1821"/>
                <a:gd name="T56" fmla="*/ 335 w 2777"/>
                <a:gd name="T57" fmla="*/ 1613 h 1821"/>
                <a:gd name="T58" fmla="*/ 405 w 2777"/>
                <a:gd name="T59" fmla="*/ 1642 h 1821"/>
                <a:gd name="T60" fmla="*/ 405 w 2777"/>
                <a:gd name="T61" fmla="*/ 1562 h 1821"/>
                <a:gd name="T62" fmla="*/ 279 w 2777"/>
                <a:gd name="T63" fmla="*/ 1257 h 1821"/>
                <a:gd name="T64" fmla="*/ 209 w 2777"/>
                <a:gd name="T65" fmla="*/ 1068 h 1821"/>
                <a:gd name="T66" fmla="*/ 366 w 2777"/>
                <a:gd name="T67" fmla="*/ 1361 h 1821"/>
                <a:gd name="T68" fmla="*/ 444 w 2777"/>
                <a:gd name="T69" fmla="*/ 1448 h 1821"/>
                <a:gd name="T70" fmla="*/ 393 w 2777"/>
                <a:gd name="T71" fmla="*/ 550 h 1821"/>
                <a:gd name="T72" fmla="*/ 427 w 2777"/>
                <a:gd name="T73" fmla="*/ 186 h 1821"/>
                <a:gd name="T74" fmla="*/ 471 w 2777"/>
                <a:gd name="T75" fmla="*/ 1126 h 1821"/>
                <a:gd name="T76" fmla="*/ 534 w 2777"/>
                <a:gd name="T77" fmla="*/ 1322 h 1821"/>
                <a:gd name="T78" fmla="*/ 546 w 2777"/>
                <a:gd name="T79" fmla="*/ 799 h 1821"/>
                <a:gd name="T80" fmla="*/ 577 w 2777"/>
                <a:gd name="T81" fmla="*/ 1334 h 1821"/>
                <a:gd name="T82" fmla="*/ 626 w 2777"/>
                <a:gd name="T83" fmla="*/ 1620 h 1821"/>
                <a:gd name="T84" fmla="*/ 652 w 2777"/>
                <a:gd name="T85" fmla="*/ 1511 h 1821"/>
                <a:gd name="T86" fmla="*/ 662 w 2777"/>
                <a:gd name="T87" fmla="*/ 765 h 1821"/>
                <a:gd name="T88" fmla="*/ 711 w 2777"/>
                <a:gd name="T89" fmla="*/ 409 h 1821"/>
                <a:gd name="T90" fmla="*/ 682 w 2777"/>
                <a:gd name="T91" fmla="*/ 1145 h 1821"/>
                <a:gd name="T92" fmla="*/ 752 w 2777"/>
                <a:gd name="T93" fmla="*/ 1615 h 1821"/>
                <a:gd name="T94" fmla="*/ 863 w 2777"/>
                <a:gd name="T95" fmla="*/ 1615 h 1821"/>
                <a:gd name="T96" fmla="*/ 1048 w 2777"/>
                <a:gd name="T97" fmla="*/ 1615 h 1821"/>
                <a:gd name="T98" fmla="*/ 1222 w 2777"/>
                <a:gd name="T99" fmla="*/ 1615 h 18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77"/>
                <a:gd name="T151" fmla="*/ 0 h 1821"/>
                <a:gd name="T152" fmla="*/ 2777 w 2777"/>
                <a:gd name="T153" fmla="*/ 1821 h 18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77" h="1821">
                  <a:moveTo>
                    <a:pt x="1293" y="1615"/>
                  </a:moveTo>
                  <a:lnTo>
                    <a:pt x="1317" y="1610"/>
                  </a:lnTo>
                  <a:lnTo>
                    <a:pt x="1341" y="1613"/>
                  </a:lnTo>
                  <a:lnTo>
                    <a:pt x="1365" y="1615"/>
                  </a:lnTo>
                  <a:lnTo>
                    <a:pt x="1390" y="1620"/>
                  </a:lnTo>
                  <a:lnTo>
                    <a:pt x="1419" y="1627"/>
                  </a:lnTo>
                  <a:lnTo>
                    <a:pt x="1453" y="1630"/>
                  </a:lnTo>
                  <a:lnTo>
                    <a:pt x="1492" y="1627"/>
                  </a:lnTo>
                  <a:lnTo>
                    <a:pt x="1538" y="1620"/>
                  </a:lnTo>
                  <a:lnTo>
                    <a:pt x="1562" y="1618"/>
                  </a:lnTo>
                  <a:lnTo>
                    <a:pt x="1591" y="1615"/>
                  </a:lnTo>
                  <a:lnTo>
                    <a:pt x="1623" y="1615"/>
                  </a:lnTo>
                  <a:lnTo>
                    <a:pt x="1654" y="1615"/>
                  </a:lnTo>
                  <a:lnTo>
                    <a:pt x="1686" y="1618"/>
                  </a:lnTo>
                  <a:lnTo>
                    <a:pt x="1712" y="1620"/>
                  </a:lnTo>
                  <a:lnTo>
                    <a:pt x="1734" y="1622"/>
                  </a:lnTo>
                  <a:lnTo>
                    <a:pt x="1751" y="1625"/>
                  </a:lnTo>
                  <a:lnTo>
                    <a:pt x="1766" y="1627"/>
                  </a:lnTo>
                  <a:lnTo>
                    <a:pt x="1783" y="1625"/>
                  </a:lnTo>
                  <a:lnTo>
                    <a:pt x="1802" y="1622"/>
                  </a:lnTo>
                  <a:lnTo>
                    <a:pt x="1824" y="1620"/>
                  </a:lnTo>
                  <a:lnTo>
                    <a:pt x="1846" y="1615"/>
                  </a:lnTo>
                  <a:lnTo>
                    <a:pt x="1865" y="1613"/>
                  </a:lnTo>
                  <a:lnTo>
                    <a:pt x="1884" y="1608"/>
                  </a:lnTo>
                  <a:lnTo>
                    <a:pt x="1901" y="1605"/>
                  </a:lnTo>
                  <a:lnTo>
                    <a:pt x="1928" y="1586"/>
                  </a:lnTo>
                  <a:lnTo>
                    <a:pt x="1955" y="1574"/>
                  </a:lnTo>
                  <a:lnTo>
                    <a:pt x="1981" y="1569"/>
                  </a:lnTo>
                  <a:lnTo>
                    <a:pt x="2006" y="1569"/>
                  </a:lnTo>
                  <a:lnTo>
                    <a:pt x="2030" y="1572"/>
                  </a:lnTo>
                  <a:lnTo>
                    <a:pt x="2054" y="1574"/>
                  </a:lnTo>
                  <a:lnTo>
                    <a:pt x="2076" y="1574"/>
                  </a:lnTo>
                  <a:lnTo>
                    <a:pt x="2095" y="1569"/>
                  </a:lnTo>
                  <a:lnTo>
                    <a:pt x="2112" y="1426"/>
                  </a:lnTo>
                  <a:lnTo>
                    <a:pt x="2122" y="1305"/>
                  </a:lnTo>
                  <a:lnTo>
                    <a:pt x="2122" y="1199"/>
                  </a:lnTo>
                  <a:lnTo>
                    <a:pt x="2117" y="1107"/>
                  </a:lnTo>
                  <a:lnTo>
                    <a:pt x="2105" y="1022"/>
                  </a:lnTo>
                  <a:lnTo>
                    <a:pt x="2091" y="944"/>
                  </a:lnTo>
                  <a:lnTo>
                    <a:pt x="2069" y="869"/>
                  </a:lnTo>
                  <a:lnTo>
                    <a:pt x="2045" y="792"/>
                  </a:lnTo>
                  <a:lnTo>
                    <a:pt x="2088" y="864"/>
                  </a:lnTo>
                  <a:lnTo>
                    <a:pt x="2125" y="956"/>
                  </a:lnTo>
                  <a:lnTo>
                    <a:pt x="2154" y="1061"/>
                  </a:lnTo>
                  <a:lnTo>
                    <a:pt x="2173" y="1174"/>
                  </a:lnTo>
                  <a:lnTo>
                    <a:pt x="2188" y="1288"/>
                  </a:lnTo>
                  <a:lnTo>
                    <a:pt x="2192" y="1395"/>
                  </a:lnTo>
                  <a:lnTo>
                    <a:pt x="2192" y="1489"/>
                  </a:lnTo>
                  <a:lnTo>
                    <a:pt x="2185" y="1564"/>
                  </a:lnTo>
                  <a:lnTo>
                    <a:pt x="2192" y="1567"/>
                  </a:lnTo>
                  <a:lnTo>
                    <a:pt x="2195" y="1564"/>
                  </a:lnTo>
                  <a:lnTo>
                    <a:pt x="2200" y="1562"/>
                  </a:lnTo>
                  <a:lnTo>
                    <a:pt x="2217" y="1559"/>
                  </a:lnTo>
                  <a:lnTo>
                    <a:pt x="2219" y="1366"/>
                  </a:lnTo>
                  <a:lnTo>
                    <a:pt x="2231" y="1155"/>
                  </a:lnTo>
                  <a:lnTo>
                    <a:pt x="2248" y="937"/>
                  </a:lnTo>
                  <a:lnTo>
                    <a:pt x="2273" y="717"/>
                  </a:lnTo>
                  <a:lnTo>
                    <a:pt x="2299" y="506"/>
                  </a:lnTo>
                  <a:lnTo>
                    <a:pt x="2328" y="310"/>
                  </a:lnTo>
                  <a:lnTo>
                    <a:pt x="2357" y="138"/>
                  </a:lnTo>
                  <a:lnTo>
                    <a:pt x="2384" y="0"/>
                  </a:lnTo>
                  <a:lnTo>
                    <a:pt x="2362" y="201"/>
                  </a:lnTo>
                  <a:lnTo>
                    <a:pt x="2343" y="416"/>
                  </a:lnTo>
                  <a:lnTo>
                    <a:pt x="2323" y="637"/>
                  </a:lnTo>
                  <a:lnTo>
                    <a:pt x="2309" y="857"/>
                  </a:lnTo>
                  <a:lnTo>
                    <a:pt x="2297" y="1065"/>
                  </a:lnTo>
                  <a:lnTo>
                    <a:pt x="2290" y="1259"/>
                  </a:lnTo>
                  <a:lnTo>
                    <a:pt x="2287" y="1429"/>
                  </a:lnTo>
                  <a:lnTo>
                    <a:pt x="2287" y="1564"/>
                  </a:lnTo>
                  <a:lnTo>
                    <a:pt x="2294" y="1513"/>
                  </a:lnTo>
                  <a:lnTo>
                    <a:pt x="2323" y="1424"/>
                  </a:lnTo>
                  <a:lnTo>
                    <a:pt x="2365" y="1305"/>
                  </a:lnTo>
                  <a:lnTo>
                    <a:pt x="2416" y="1172"/>
                  </a:lnTo>
                  <a:lnTo>
                    <a:pt x="2467" y="1036"/>
                  </a:lnTo>
                  <a:lnTo>
                    <a:pt x="2515" y="913"/>
                  </a:lnTo>
                  <a:lnTo>
                    <a:pt x="2551" y="811"/>
                  </a:lnTo>
                  <a:lnTo>
                    <a:pt x="2573" y="746"/>
                  </a:lnTo>
                  <a:lnTo>
                    <a:pt x="2564" y="804"/>
                  </a:lnTo>
                  <a:lnTo>
                    <a:pt x="2537" y="896"/>
                  </a:lnTo>
                  <a:lnTo>
                    <a:pt x="2503" y="1012"/>
                  </a:lnTo>
                  <a:lnTo>
                    <a:pt x="2464" y="1143"/>
                  </a:lnTo>
                  <a:lnTo>
                    <a:pt x="2425" y="1276"/>
                  </a:lnTo>
                  <a:lnTo>
                    <a:pt x="2387" y="1402"/>
                  </a:lnTo>
                  <a:lnTo>
                    <a:pt x="2357" y="1509"/>
                  </a:lnTo>
                  <a:lnTo>
                    <a:pt x="2338" y="1584"/>
                  </a:lnTo>
                  <a:lnTo>
                    <a:pt x="2355" y="1574"/>
                  </a:lnTo>
                  <a:lnTo>
                    <a:pt x="2377" y="1567"/>
                  </a:lnTo>
                  <a:lnTo>
                    <a:pt x="2403" y="1564"/>
                  </a:lnTo>
                  <a:lnTo>
                    <a:pt x="2433" y="1564"/>
                  </a:lnTo>
                  <a:lnTo>
                    <a:pt x="2464" y="1564"/>
                  </a:lnTo>
                  <a:lnTo>
                    <a:pt x="2496" y="1569"/>
                  </a:lnTo>
                  <a:lnTo>
                    <a:pt x="2530" y="1574"/>
                  </a:lnTo>
                  <a:lnTo>
                    <a:pt x="2564" y="1581"/>
                  </a:lnTo>
                  <a:lnTo>
                    <a:pt x="2598" y="1589"/>
                  </a:lnTo>
                  <a:lnTo>
                    <a:pt x="2631" y="1596"/>
                  </a:lnTo>
                  <a:lnTo>
                    <a:pt x="2663" y="1605"/>
                  </a:lnTo>
                  <a:lnTo>
                    <a:pt x="2692" y="1610"/>
                  </a:lnTo>
                  <a:lnTo>
                    <a:pt x="2719" y="1618"/>
                  </a:lnTo>
                  <a:lnTo>
                    <a:pt x="2743" y="1622"/>
                  </a:lnTo>
                  <a:lnTo>
                    <a:pt x="2762" y="1625"/>
                  </a:lnTo>
                  <a:lnTo>
                    <a:pt x="2777" y="1625"/>
                  </a:lnTo>
                  <a:lnTo>
                    <a:pt x="2777" y="1821"/>
                  </a:lnTo>
                  <a:lnTo>
                    <a:pt x="0" y="1821"/>
                  </a:lnTo>
                  <a:lnTo>
                    <a:pt x="0" y="1802"/>
                  </a:lnTo>
                  <a:lnTo>
                    <a:pt x="0" y="1753"/>
                  </a:lnTo>
                  <a:lnTo>
                    <a:pt x="0" y="1690"/>
                  </a:lnTo>
                  <a:lnTo>
                    <a:pt x="0" y="1625"/>
                  </a:lnTo>
                  <a:lnTo>
                    <a:pt x="19" y="1625"/>
                  </a:lnTo>
                  <a:lnTo>
                    <a:pt x="53" y="1622"/>
                  </a:lnTo>
                  <a:lnTo>
                    <a:pt x="99" y="1622"/>
                  </a:lnTo>
                  <a:lnTo>
                    <a:pt x="150" y="1620"/>
                  </a:lnTo>
                  <a:lnTo>
                    <a:pt x="201" y="1618"/>
                  </a:lnTo>
                  <a:lnTo>
                    <a:pt x="250" y="1615"/>
                  </a:lnTo>
                  <a:lnTo>
                    <a:pt x="289" y="1613"/>
                  </a:lnTo>
                  <a:lnTo>
                    <a:pt x="315" y="1610"/>
                  </a:lnTo>
                  <a:lnTo>
                    <a:pt x="335" y="1613"/>
                  </a:lnTo>
                  <a:lnTo>
                    <a:pt x="354" y="1620"/>
                  </a:lnTo>
                  <a:lnTo>
                    <a:pt x="374" y="1630"/>
                  </a:lnTo>
                  <a:lnTo>
                    <a:pt x="390" y="1637"/>
                  </a:lnTo>
                  <a:lnTo>
                    <a:pt x="405" y="1642"/>
                  </a:lnTo>
                  <a:lnTo>
                    <a:pt x="415" y="1642"/>
                  </a:lnTo>
                  <a:lnTo>
                    <a:pt x="420" y="1630"/>
                  </a:lnTo>
                  <a:lnTo>
                    <a:pt x="417" y="1605"/>
                  </a:lnTo>
                  <a:lnTo>
                    <a:pt x="405" y="1562"/>
                  </a:lnTo>
                  <a:lnTo>
                    <a:pt x="383" y="1501"/>
                  </a:lnTo>
                  <a:lnTo>
                    <a:pt x="352" y="1426"/>
                  </a:lnTo>
                  <a:lnTo>
                    <a:pt x="318" y="1341"/>
                  </a:lnTo>
                  <a:lnTo>
                    <a:pt x="279" y="1257"/>
                  </a:lnTo>
                  <a:lnTo>
                    <a:pt x="245" y="1174"/>
                  </a:lnTo>
                  <a:lnTo>
                    <a:pt x="216" y="1102"/>
                  </a:lnTo>
                  <a:lnTo>
                    <a:pt x="194" y="1046"/>
                  </a:lnTo>
                  <a:lnTo>
                    <a:pt x="209" y="1068"/>
                  </a:lnTo>
                  <a:lnTo>
                    <a:pt x="238" y="1116"/>
                  </a:lnTo>
                  <a:lnTo>
                    <a:pt x="276" y="1186"/>
                  </a:lnTo>
                  <a:lnTo>
                    <a:pt x="320" y="1269"/>
                  </a:lnTo>
                  <a:lnTo>
                    <a:pt x="366" y="1361"/>
                  </a:lnTo>
                  <a:lnTo>
                    <a:pt x="410" y="1455"/>
                  </a:lnTo>
                  <a:lnTo>
                    <a:pt x="449" y="1542"/>
                  </a:lnTo>
                  <a:lnTo>
                    <a:pt x="478" y="1620"/>
                  </a:lnTo>
                  <a:lnTo>
                    <a:pt x="444" y="1448"/>
                  </a:lnTo>
                  <a:lnTo>
                    <a:pt x="417" y="1242"/>
                  </a:lnTo>
                  <a:lnTo>
                    <a:pt x="400" y="1012"/>
                  </a:lnTo>
                  <a:lnTo>
                    <a:pt x="390" y="777"/>
                  </a:lnTo>
                  <a:lnTo>
                    <a:pt x="393" y="550"/>
                  </a:lnTo>
                  <a:lnTo>
                    <a:pt x="407" y="341"/>
                  </a:lnTo>
                  <a:lnTo>
                    <a:pt x="437" y="169"/>
                  </a:lnTo>
                  <a:lnTo>
                    <a:pt x="478" y="46"/>
                  </a:lnTo>
                  <a:lnTo>
                    <a:pt x="427" y="186"/>
                  </a:lnTo>
                  <a:lnTo>
                    <a:pt x="407" y="385"/>
                  </a:lnTo>
                  <a:lnTo>
                    <a:pt x="412" y="625"/>
                  </a:lnTo>
                  <a:lnTo>
                    <a:pt x="437" y="876"/>
                  </a:lnTo>
                  <a:lnTo>
                    <a:pt x="471" y="1126"/>
                  </a:lnTo>
                  <a:lnTo>
                    <a:pt x="507" y="1346"/>
                  </a:lnTo>
                  <a:lnTo>
                    <a:pt x="538" y="1516"/>
                  </a:lnTo>
                  <a:lnTo>
                    <a:pt x="560" y="1615"/>
                  </a:lnTo>
                  <a:lnTo>
                    <a:pt x="534" y="1322"/>
                  </a:lnTo>
                  <a:lnTo>
                    <a:pt x="526" y="1077"/>
                  </a:lnTo>
                  <a:lnTo>
                    <a:pt x="536" y="881"/>
                  </a:lnTo>
                  <a:lnTo>
                    <a:pt x="558" y="731"/>
                  </a:lnTo>
                  <a:lnTo>
                    <a:pt x="546" y="799"/>
                  </a:lnTo>
                  <a:lnTo>
                    <a:pt x="546" y="908"/>
                  </a:lnTo>
                  <a:lnTo>
                    <a:pt x="551" y="1041"/>
                  </a:lnTo>
                  <a:lnTo>
                    <a:pt x="563" y="1189"/>
                  </a:lnTo>
                  <a:lnTo>
                    <a:pt x="577" y="1334"/>
                  </a:lnTo>
                  <a:lnTo>
                    <a:pt x="594" y="1463"/>
                  </a:lnTo>
                  <a:lnTo>
                    <a:pt x="609" y="1562"/>
                  </a:lnTo>
                  <a:lnTo>
                    <a:pt x="621" y="1620"/>
                  </a:lnTo>
                  <a:lnTo>
                    <a:pt x="626" y="1620"/>
                  </a:lnTo>
                  <a:lnTo>
                    <a:pt x="640" y="1620"/>
                  </a:lnTo>
                  <a:lnTo>
                    <a:pt x="660" y="1620"/>
                  </a:lnTo>
                  <a:lnTo>
                    <a:pt x="677" y="1620"/>
                  </a:lnTo>
                  <a:lnTo>
                    <a:pt x="652" y="1511"/>
                  </a:lnTo>
                  <a:lnTo>
                    <a:pt x="640" y="1356"/>
                  </a:lnTo>
                  <a:lnTo>
                    <a:pt x="640" y="1170"/>
                  </a:lnTo>
                  <a:lnTo>
                    <a:pt x="648" y="969"/>
                  </a:lnTo>
                  <a:lnTo>
                    <a:pt x="662" y="765"/>
                  </a:lnTo>
                  <a:lnTo>
                    <a:pt x="684" y="579"/>
                  </a:lnTo>
                  <a:lnTo>
                    <a:pt x="708" y="419"/>
                  </a:lnTo>
                  <a:lnTo>
                    <a:pt x="737" y="305"/>
                  </a:lnTo>
                  <a:lnTo>
                    <a:pt x="711" y="409"/>
                  </a:lnTo>
                  <a:lnTo>
                    <a:pt x="691" y="559"/>
                  </a:lnTo>
                  <a:lnTo>
                    <a:pt x="679" y="743"/>
                  </a:lnTo>
                  <a:lnTo>
                    <a:pt x="677" y="942"/>
                  </a:lnTo>
                  <a:lnTo>
                    <a:pt x="682" y="1145"/>
                  </a:lnTo>
                  <a:lnTo>
                    <a:pt x="696" y="1334"/>
                  </a:lnTo>
                  <a:lnTo>
                    <a:pt x="718" y="1496"/>
                  </a:lnTo>
                  <a:lnTo>
                    <a:pt x="747" y="1615"/>
                  </a:lnTo>
                  <a:lnTo>
                    <a:pt x="752" y="1615"/>
                  </a:lnTo>
                  <a:lnTo>
                    <a:pt x="769" y="1615"/>
                  </a:lnTo>
                  <a:lnTo>
                    <a:pt x="793" y="1615"/>
                  </a:lnTo>
                  <a:lnTo>
                    <a:pt x="825" y="1615"/>
                  </a:lnTo>
                  <a:lnTo>
                    <a:pt x="863" y="1615"/>
                  </a:lnTo>
                  <a:lnTo>
                    <a:pt x="905" y="1615"/>
                  </a:lnTo>
                  <a:lnTo>
                    <a:pt x="951" y="1615"/>
                  </a:lnTo>
                  <a:lnTo>
                    <a:pt x="999" y="1615"/>
                  </a:lnTo>
                  <a:lnTo>
                    <a:pt x="1048" y="1615"/>
                  </a:lnTo>
                  <a:lnTo>
                    <a:pt x="1096" y="1615"/>
                  </a:lnTo>
                  <a:lnTo>
                    <a:pt x="1142" y="1615"/>
                  </a:lnTo>
                  <a:lnTo>
                    <a:pt x="1186" y="1615"/>
                  </a:lnTo>
                  <a:lnTo>
                    <a:pt x="1222" y="1615"/>
                  </a:lnTo>
                  <a:lnTo>
                    <a:pt x="1254" y="1615"/>
                  </a:lnTo>
                  <a:lnTo>
                    <a:pt x="1278" y="1615"/>
                  </a:lnTo>
                  <a:lnTo>
                    <a:pt x="1293" y="1615"/>
                  </a:lnTo>
                  <a:close/>
                </a:path>
              </a:pathLst>
            </a:custGeom>
            <a:gradFill rotWithShape="0">
              <a:gsLst>
                <a:gs pos="0">
                  <a:srgbClr val="193200"/>
                </a:gs>
                <a:gs pos="100000">
                  <a:srgbClr val="3366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39" name="Group 8"/>
          <p:cNvGrpSpPr>
            <a:grpSpLocks/>
          </p:cNvGrpSpPr>
          <p:nvPr/>
        </p:nvGrpSpPr>
        <p:grpSpPr bwMode="auto">
          <a:xfrm>
            <a:off x="6324600" y="1981200"/>
            <a:ext cx="2590800" cy="4724400"/>
            <a:chOff x="1926" y="1013"/>
            <a:chExt cx="1605" cy="3112"/>
          </a:xfrm>
        </p:grpSpPr>
        <p:sp>
          <p:nvSpPr>
            <p:cNvPr id="14528" name="Freeform 9"/>
            <p:cNvSpPr>
              <a:spLocks/>
            </p:cNvSpPr>
            <p:nvPr/>
          </p:nvSpPr>
          <p:spPr bwMode="auto">
            <a:xfrm>
              <a:off x="1926" y="1013"/>
              <a:ext cx="1605" cy="3112"/>
            </a:xfrm>
            <a:custGeom>
              <a:avLst/>
              <a:gdLst>
                <a:gd name="T0" fmla="*/ 814 w 1605"/>
                <a:gd name="T1" fmla="*/ 2009 h 3112"/>
                <a:gd name="T2" fmla="*/ 764 w 1605"/>
                <a:gd name="T3" fmla="*/ 1979 h 3112"/>
                <a:gd name="T4" fmla="*/ 648 w 1605"/>
                <a:gd name="T5" fmla="*/ 2015 h 3112"/>
                <a:gd name="T6" fmla="*/ 654 w 1605"/>
                <a:gd name="T7" fmla="*/ 2192 h 3112"/>
                <a:gd name="T8" fmla="*/ 731 w 1605"/>
                <a:gd name="T9" fmla="*/ 2319 h 3112"/>
                <a:gd name="T10" fmla="*/ 657 w 1605"/>
                <a:gd name="T11" fmla="*/ 2334 h 3112"/>
                <a:gd name="T12" fmla="*/ 542 w 1605"/>
                <a:gd name="T13" fmla="*/ 2225 h 3112"/>
                <a:gd name="T14" fmla="*/ 477 w 1605"/>
                <a:gd name="T15" fmla="*/ 2059 h 3112"/>
                <a:gd name="T16" fmla="*/ 554 w 1605"/>
                <a:gd name="T17" fmla="*/ 1908 h 3112"/>
                <a:gd name="T18" fmla="*/ 426 w 1605"/>
                <a:gd name="T19" fmla="*/ 1887 h 3112"/>
                <a:gd name="T20" fmla="*/ 302 w 1605"/>
                <a:gd name="T21" fmla="*/ 1961 h 3112"/>
                <a:gd name="T22" fmla="*/ 234 w 1605"/>
                <a:gd name="T23" fmla="*/ 2026 h 3112"/>
                <a:gd name="T24" fmla="*/ 133 w 1605"/>
                <a:gd name="T25" fmla="*/ 1979 h 3112"/>
                <a:gd name="T26" fmla="*/ 12 w 1605"/>
                <a:gd name="T27" fmla="*/ 1858 h 3112"/>
                <a:gd name="T28" fmla="*/ 80 w 1605"/>
                <a:gd name="T29" fmla="*/ 1553 h 3112"/>
                <a:gd name="T30" fmla="*/ 163 w 1605"/>
                <a:gd name="T31" fmla="*/ 1461 h 3112"/>
                <a:gd name="T32" fmla="*/ 252 w 1605"/>
                <a:gd name="T33" fmla="*/ 1317 h 3112"/>
                <a:gd name="T34" fmla="*/ 468 w 1605"/>
                <a:gd name="T35" fmla="*/ 1115 h 3112"/>
                <a:gd name="T36" fmla="*/ 838 w 1605"/>
                <a:gd name="T37" fmla="*/ 988 h 3112"/>
                <a:gd name="T38" fmla="*/ 1196 w 1605"/>
                <a:gd name="T39" fmla="*/ 1015 h 3112"/>
                <a:gd name="T40" fmla="*/ 1276 w 1605"/>
                <a:gd name="T41" fmla="*/ 1038 h 3112"/>
                <a:gd name="T42" fmla="*/ 1380 w 1605"/>
                <a:gd name="T43" fmla="*/ 935 h 3112"/>
                <a:gd name="T44" fmla="*/ 1347 w 1605"/>
                <a:gd name="T45" fmla="*/ 787 h 3112"/>
                <a:gd name="T46" fmla="*/ 1223 w 1605"/>
                <a:gd name="T47" fmla="*/ 527 h 3112"/>
                <a:gd name="T48" fmla="*/ 1226 w 1605"/>
                <a:gd name="T49" fmla="*/ 181 h 3112"/>
                <a:gd name="T50" fmla="*/ 1258 w 1605"/>
                <a:gd name="T51" fmla="*/ 39 h 3112"/>
                <a:gd name="T52" fmla="*/ 1457 w 1605"/>
                <a:gd name="T53" fmla="*/ 15 h 3112"/>
                <a:gd name="T54" fmla="*/ 1516 w 1605"/>
                <a:gd name="T55" fmla="*/ 124 h 3112"/>
                <a:gd name="T56" fmla="*/ 1504 w 1605"/>
                <a:gd name="T57" fmla="*/ 172 h 3112"/>
                <a:gd name="T58" fmla="*/ 1489 w 1605"/>
                <a:gd name="T59" fmla="*/ 228 h 3112"/>
                <a:gd name="T60" fmla="*/ 1415 w 1605"/>
                <a:gd name="T61" fmla="*/ 246 h 3112"/>
                <a:gd name="T62" fmla="*/ 1362 w 1605"/>
                <a:gd name="T63" fmla="*/ 500 h 3112"/>
                <a:gd name="T64" fmla="*/ 1501 w 1605"/>
                <a:gd name="T65" fmla="*/ 826 h 3112"/>
                <a:gd name="T66" fmla="*/ 1569 w 1605"/>
                <a:gd name="T67" fmla="*/ 1275 h 3112"/>
                <a:gd name="T68" fmla="*/ 1495 w 1605"/>
                <a:gd name="T69" fmla="*/ 1651 h 3112"/>
                <a:gd name="T70" fmla="*/ 1347 w 1605"/>
                <a:gd name="T71" fmla="*/ 1813 h 3112"/>
                <a:gd name="T72" fmla="*/ 1172 w 1605"/>
                <a:gd name="T73" fmla="*/ 1861 h 3112"/>
                <a:gd name="T74" fmla="*/ 1116 w 1605"/>
                <a:gd name="T75" fmla="*/ 1867 h 3112"/>
                <a:gd name="T76" fmla="*/ 980 w 1605"/>
                <a:gd name="T77" fmla="*/ 2026 h 3112"/>
                <a:gd name="T78" fmla="*/ 906 w 1605"/>
                <a:gd name="T79" fmla="*/ 2198 h 3112"/>
                <a:gd name="T80" fmla="*/ 814 w 1605"/>
                <a:gd name="T81" fmla="*/ 2405 h 3112"/>
                <a:gd name="T82" fmla="*/ 971 w 1605"/>
                <a:gd name="T83" fmla="*/ 2591 h 3112"/>
                <a:gd name="T84" fmla="*/ 1007 w 1605"/>
                <a:gd name="T85" fmla="*/ 2745 h 3112"/>
                <a:gd name="T86" fmla="*/ 1066 w 1605"/>
                <a:gd name="T87" fmla="*/ 2902 h 3112"/>
                <a:gd name="T88" fmla="*/ 992 w 1605"/>
                <a:gd name="T89" fmla="*/ 2890 h 3112"/>
                <a:gd name="T90" fmla="*/ 921 w 1605"/>
                <a:gd name="T91" fmla="*/ 2790 h 3112"/>
                <a:gd name="T92" fmla="*/ 888 w 1605"/>
                <a:gd name="T93" fmla="*/ 2657 h 3112"/>
                <a:gd name="T94" fmla="*/ 808 w 1605"/>
                <a:gd name="T95" fmla="*/ 2497 h 3112"/>
                <a:gd name="T96" fmla="*/ 767 w 1605"/>
                <a:gd name="T97" fmla="*/ 2864 h 3112"/>
                <a:gd name="T98" fmla="*/ 850 w 1605"/>
                <a:gd name="T99" fmla="*/ 2955 h 3112"/>
                <a:gd name="T100" fmla="*/ 947 w 1605"/>
                <a:gd name="T101" fmla="*/ 2979 h 3112"/>
                <a:gd name="T102" fmla="*/ 1057 w 1605"/>
                <a:gd name="T103" fmla="*/ 3003 h 3112"/>
                <a:gd name="T104" fmla="*/ 1007 w 1605"/>
                <a:gd name="T105" fmla="*/ 3062 h 3112"/>
                <a:gd name="T106" fmla="*/ 912 w 1605"/>
                <a:gd name="T107" fmla="*/ 3109 h 3112"/>
                <a:gd name="T108" fmla="*/ 811 w 1605"/>
                <a:gd name="T109" fmla="*/ 3100 h 3112"/>
                <a:gd name="T110" fmla="*/ 734 w 1605"/>
                <a:gd name="T111" fmla="*/ 3017 h 3112"/>
                <a:gd name="T112" fmla="*/ 654 w 1605"/>
                <a:gd name="T113" fmla="*/ 2949 h 311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05"/>
                <a:gd name="T172" fmla="*/ 0 h 3112"/>
                <a:gd name="T173" fmla="*/ 1605 w 1605"/>
                <a:gd name="T174" fmla="*/ 3112 h 311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05" h="3112">
                  <a:moveTo>
                    <a:pt x="758" y="2355"/>
                  </a:moveTo>
                  <a:lnTo>
                    <a:pt x="731" y="2242"/>
                  </a:lnTo>
                  <a:lnTo>
                    <a:pt x="731" y="2171"/>
                  </a:lnTo>
                  <a:lnTo>
                    <a:pt x="752" y="2127"/>
                  </a:lnTo>
                  <a:lnTo>
                    <a:pt x="788" y="2103"/>
                  </a:lnTo>
                  <a:lnTo>
                    <a:pt x="805" y="2047"/>
                  </a:lnTo>
                  <a:lnTo>
                    <a:pt x="814" y="2009"/>
                  </a:lnTo>
                  <a:lnTo>
                    <a:pt x="811" y="1982"/>
                  </a:lnTo>
                  <a:lnTo>
                    <a:pt x="802" y="1964"/>
                  </a:lnTo>
                  <a:lnTo>
                    <a:pt x="799" y="1967"/>
                  </a:lnTo>
                  <a:lnTo>
                    <a:pt x="793" y="1973"/>
                  </a:lnTo>
                  <a:lnTo>
                    <a:pt x="785" y="1979"/>
                  </a:lnTo>
                  <a:lnTo>
                    <a:pt x="776" y="1982"/>
                  </a:lnTo>
                  <a:lnTo>
                    <a:pt x="764" y="1979"/>
                  </a:lnTo>
                  <a:lnTo>
                    <a:pt x="746" y="1967"/>
                  </a:lnTo>
                  <a:lnTo>
                    <a:pt x="728" y="1953"/>
                  </a:lnTo>
                  <a:lnTo>
                    <a:pt x="708" y="1941"/>
                  </a:lnTo>
                  <a:lnTo>
                    <a:pt x="693" y="1955"/>
                  </a:lnTo>
                  <a:lnTo>
                    <a:pt x="678" y="1976"/>
                  </a:lnTo>
                  <a:lnTo>
                    <a:pt x="660" y="1997"/>
                  </a:lnTo>
                  <a:lnTo>
                    <a:pt x="648" y="2015"/>
                  </a:lnTo>
                  <a:lnTo>
                    <a:pt x="637" y="2035"/>
                  </a:lnTo>
                  <a:lnTo>
                    <a:pt x="628" y="2062"/>
                  </a:lnTo>
                  <a:lnTo>
                    <a:pt x="625" y="2089"/>
                  </a:lnTo>
                  <a:lnTo>
                    <a:pt x="628" y="2112"/>
                  </a:lnTo>
                  <a:lnTo>
                    <a:pt x="639" y="2133"/>
                  </a:lnTo>
                  <a:lnTo>
                    <a:pt x="648" y="2160"/>
                  </a:lnTo>
                  <a:lnTo>
                    <a:pt x="654" y="2192"/>
                  </a:lnTo>
                  <a:lnTo>
                    <a:pt x="654" y="2225"/>
                  </a:lnTo>
                  <a:lnTo>
                    <a:pt x="666" y="2236"/>
                  </a:lnTo>
                  <a:lnTo>
                    <a:pt x="678" y="2251"/>
                  </a:lnTo>
                  <a:lnTo>
                    <a:pt x="690" y="2266"/>
                  </a:lnTo>
                  <a:lnTo>
                    <a:pt x="702" y="2284"/>
                  </a:lnTo>
                  <a:lnTo>
                    <a:pt x="716" y="2302"/>
                  </a:lnTo>
                  <a:lnTo>
                    <a:pt x="731" y="2319"/>
                  </a:lnTo>
                  <a:lnTo>
                    <a:pt x="743" y="2337"/>
                  </a:lnTo>
                  <a:lnTo>
                    <a:pt x="758" y="2355"/>
                  </a:lnTo>
                  <a:lnTo>
                    <a:pt x="743" y="2432"/>
                  </a:lnTo>
                  <a:lnTo>
                    <a:pt x="722" y="2408"/>
                  </a:lnTo>
                  <a:lnTo>
                    <a:pt x="702" y="2384"/>
                  </a:lnTo>
                  <a:lnTo>
                    <a:pt x="678" y="2358"/>
                  </a:lnTo>
                  <a:lnTo>
                    <a:pt x="657" y="2334"/>
                  </a:lnTo>
                  <a:lnTo>
                    <a:pt x="637" y="2310"/>
                  </a:lnTo>
                  <a:lnTo>
                    <a:pt x="616" y="2290"/>
                  </a:lnTo>
                  <a:lnTo>
                    <a:pt x="598" y="2272"/>
                  </a:lnTo>
                  <a:lnTo>
                    <a:pt x="580" y="2257"/>
                  </a:lnTo>
                  <a:lnTo>
                    <a:pt x="580" y="2236"/>
                  </a:lnTo>
                  <a:lnTo>
                    <a:pt x="557" y="2228"/>
                  </a:lnTo>
                  <a:lnTo>
                    <a:pt x="542" y="2225"/>
                  </a:lnTo>
                  <a:lnTo>
                    <a:pt x="533" y="2219"/>
                  </a:lnTo>
                  <a:lnTo>
                    <a:pt x="521" y="2207"/>
                  </a:lnTo>
                  <a:lnTo>
                    <a:pt x="503" y="2183"/>
                  </a:lnTo>
                  <a:lnTo>
                    <a:pt x="477" y="2148"/>
                  </a:lnTo>
                  <a:lnTo>
                    <a:pt x="459" y="2112"/>
                  </a:lnTo>
                  <a:lnTo>
                    <a:pt x="462" y="2083"/>
                  </a:lnTo>
                  <a:lnTo>
                    <a:pt x="477" y="2059"/>
                  </a:lnTo>
                  <a:lnTo>
                    <a:pt x="494" y="2038"/>
                  </a:lnTo>
                  <a:lnTo>
                    <a:pt x="515" y="2021"/>
                  </a:lnTo>
                  <a:lnTo>
                    <a:pt x="536" y="2006"/>
                  </a:lnTo>
                  <a:lnTo>
                    <a:pt x="554" y="1982"/>
                  </a:lnTo>
                  <a:lnTo>
                    <a:pt x="562" y="1955"/>
                  </a:lnTo>
                  <a:lnTo>
                    <a:pt x="562" y="1929"/>
                  </a:lnTo>
                  <a:lnTo>
                    <a:pt x="554" y="1908"/>
                  </a:lnTo>
                  <a:lnTo>
                    <a:pt x="536" y="1911"/>
                  </a:lnTo>
                  <a:lnTo>
                    <a:pt x="515" y="1917"/>
                  </a:lnTo>
                  <a:lnTo>
                    <a:pt x="497" y="1929"/>
                  </a:lnTo>
                  <a:lnTo>
                    <a:pt x="477" y="1947"/>
                  </a:lnTo>
                  <a:lnTo>
                    <a:pt x="462" y="1932"/>
                  </a:lnTo>
                  <a:lnTo>
                    <a:pt x="444" y="1911"/>
                  </a:lnTo>
                  <a:lnTo>
                    <a:pt x="426" y="1887"/>
                  </a:lnTo>
                  <a:lnTo>
                    <a:pt x="406" y="1861"/>
                  </a:lnTo>
                  <a:lnTo>
                    <a:pt x="400" y="1896"/>
                  </a:lnTo>
                  <a:lnTo>
                    <a:pt x="391" y="1920"/>
                  </a:lnTo>
                  <a:lnTo>
                    <a:pt x="373" y="1935"/>
                  </a:lnTo>
                  <a:lnTo>
                    <a:pt x="349" y="1941"/>
                  </a:lnTo>
                  <a:lnTo>
                    <a:pt x="323" y="1947"/>
                  </a:lnTo>
                  <a:lnTo>
                    <a:pt x="302" y="1961"/>
                  </a:lnTo>
                  <a:lnTo>
                    <a:pt x="290" y="1982"/>
                  </a:lnTo>
                  <a:lnTo>
                    <a:pt x="287" y="2009"/>
                  </a:lnTo>
                  <a:lnTo>
                    <a:pt x="281" y="2018"/>
                  </a:lnTo>
                  <a:lnTo>
                    <a:pt x="266" y="2024"/>
                  </a:lnTo>
                  <a:lnTo>
                    <a:pt x="252" y="2024"/>
                  </a:lnTo>
                  <a:lnTo>
                    <a:pt x="234" y="2018"/>
                  </a:lnTo>
                  <a:lnTo>
                    <a:pt x="234" y="2026"/>
                  </a:lnTo>
                  <a:lnTo>
                    <a:pt x="228" y="2035"/>
                  </a:lnTo>
                  <a:lnTo>
                    <a:pt x="213" y="2038"/>
                  </a:lnTo>
                  <a:lnTo>
                    <a:pt x="198" y="2038"/>
                  </a:lnTo>
                  <a:lnTo>
                    <a:pt x="181" y="2035"/>
                  </a:lnTo>
                  <a:lnTo>
                    <a:pt x="163" y="2024"/>
                  </a:lnTo>
                  <a:lnTo>
                    <a:pt x="145" y="2006"/>
                  </a:lnTo>
                  <a:lnTo>
                    <a:pt x="133" y="1979"/>
                  </a:lnTo>
                  <a:lnTo>
                    <a:pt x="109" y="1976"/>
                  </a:lnTo>
                  <a:lnTo>
                    <a:pt x="89" y="1964"/>
                  </a:lnTo>
                  <a:lnTo>
                    <a:pt x="68" y="1953"/>
                  </a:lnTo>
                  <a:lnTo>
                    <a:pt x="50" y="1932"/>
                  </a:lnTo>
                  <a:lnTo>
                    <a:pt x="35" y="1911"/>
                  </a:lnTo>
                  <a:lnTo>
                    <a:pt x="21" y="1884"/>
                  </a:lnTo>
                  <a:lnTo>
                    <a:pt x="12" y="1858"/>
                  </a:lnTo>
                  <a:lnTo>
                    <a:pt x="6" y="1828"/>
                  </a:lnTo>
                  <a:lnTo>
                    <a:pt x="0" y="1778"/>
                  </a:lnTo>
                  <a:lnTo>
                    <a:pt x="9" y="1737"/>
                  </a:lnTo>
                  <a:lnTo>
                    <a:pt x="27" y="1695"/>
                  </a:lnTo>
                  <a:lnTo>
                    <a:pt x="62" y="1645"/>
                  </a:lnTo>
                  <a:lnTo>
                    <a:pt x="68" y="1598"/>
                  </a:lnTo>
                  <a:lnTo>
                    <a:pt x="80" y="1553"/>
                  </a:lnTo>
                  <a:lnTo>
                    <a:pt x="98" y="1515"/>
                  </a:lnTo>
                  <a:lnTo>
                    <a:pt x="115" y="1497"/>
                  </a:lnTo>
                  <a:lnTo>
                    <a:pt x="133" y="1491"/>
                  </a:lnTo>
                  <a:lnTo>
                    <a:pt x="148" y="1485"/>
                  </a:lnTo>
                  <a:lnTo>
                    <a:pt x="160" y="1479"/>
                  </a:lnTo>
                  <a:lnTo>
                    <a:pt x="172" y="1476"/>
                  </a:lnTo>
                  <a:lnTo>
                    <a:pt x="163" y="1461"/>
                  </a:lnTo>
                  <a:lnTo>
                    <a:pt x="154" y="1444"/>
                  </a:lnTo>
                  <a:lnTo>
                    <a:pt x="151" y="1429"/>
                  </a:lnTo>
                  <a:lnTo>
                    <a:pt x="151" y="1411"/>
                  </a:lnTo>
                  <a:lnTo>
                    <a:pt x="178" y="1393"/>
                  </a:lnTo>
                  <a:lnTo>
                    <a:pt x="204" y="1370"/>
                  </a:lnTo>
                  <a:lnTo>
                    <a:pt x="228" y="1346"/>
                  </a:lnTo>
                  <a:lnTo>
                    <a:pt x="252" y="1317"/>
                  </a:lnTo>
                  <a:lnTo>
                    <a:pt x="278" y="1287"/>
                  </a:lnTo>
                  <a:lnTo>
                    <a:pt x="302" y="1257"/>
                  </a:lnTo>
                  <a:lnTo>
                    <a:pt x="326" y="1228"/>
                  </a:lnTo>
                  <a:lnTo>
                    <a:pt x="352" y="1201"/>
                  </a:lnTo>
                  <a:lnTo>
                    <a:pt x="382" y="1175"/>
                  </a:lnTo>
                  <a:lnTo>
                    <a:pt x="420" y="1145"/>
                  </a:lnTo>
                  <a:lnTo>
                    <a:pt x="468" y="1115"/>
                  </a:lnTo>
                  <a:lnTo>
                    <a:pt x="518" y="1083"/>
                  </a:lnTo>
                  <a:lnTo>
                    <a:pt x="574" y="1056"/>
                  </a:lnTo>
                  <a:lnTo>
                    <a:pt x="628" y="1033"/>
                  </a:lnTo>
                  <a:lnTo>
                    <a:pt x="681" y="1015"/>
                  </a:lnTo>
                  <a:lnTo>
                    <a:pt x="728" y="1003"/>
                  </a:lnTo>
                  <a:lnTo>
                    <a:pt x="779" y="994"/>
                  </a:lnTo>
                  <a:lnTo>
                    <a:pt x="838" y="988"/>
                  </a:lnTo>
                  <a:lnTo>
                    <a:pt x="900" y="985"/>
                  </a:lnTo>
                  <a:lnTo>
                    <a:pt x="962" y="982"/>
                  </a:lnTo>
                  <a:lnTo>
                    <a:pt x="1024" y="985"/>
                  </a:lnTo>
                  <a:lnTo>
                    <a:pt x="1084" y="988"/>
                  </a:lnTo>
                  <a:lnTo>
                    <a:pt x="1137" y="997"/>
                  </a:lnTo>
                  <a:lnTo>
                    <a:pt x="1178" y="1009"/>
                  </a:lnTo>
                  <a:lnTo>
                    <a:pt x="1196" y="1015"/>
                  </a:lnTo>
                  <a:lnTo>
                    <a:pt x="1211" y="1024"/>
                  </a:lnTo>
                  <a:lnTo>
                    <a:pt x="1220" y="1036"/>
                  </a:lnTo>
                  <a:lnTo>
                    <a:pt x="1226" y="1053"/>
                  </a:lnTo>
                  <a:lnTo>
                    <a:pt x="1235" y="1044"/>
                  </a:lnTo>
                  <a:lnTo>
                    <a:pt x="1243" y="1036"/>
                  </a:lnTo>
                  <a:lnTo>
                    <a:pt x="1255" y="1036"/>
                  </a:lnTo>
                  <a:lnTo>
                    <a:pt x="1276" y="1038"/>
                  </a:lnTo>
                  <a:lnTo>
                    <a:pt x="1300" y="1047"/>
                  </a:lnTo>
                  <a:lnTo>
                    <a:pt x="1323" y="1056"/>
                  </a:lnTo>
                  <a:lnTo>
                    <a:pt x="1344" y="1068"/>
                  </a:lnTo>
                  <a:lnTo>
                    <a:pt x="1359" y="1077"/>
                  </a:lnTo>
                  <a:lnTo>
                    <a:pt x="1374" y="1041"/>
                  </a:lnTo>
                  <a:lnTo>
                    <a:pt x="1383" y="994"/>
                  </a:lnTo>
                  <a:lnTo>
                    <a:pt x="1380" y="935"/>
                  </a:lnTo>
                  <a:lnTo>
                    <a:pt x="1368" y="867"/>
                  </a:lnTo>
                  <a:lnTo>
                    <a:pt x="1368" y="858"/>
                  </a:lnTo>
                  <a:lnTo>
                    <a:pt x="1368" y="849"/>
                  </a:lnTo>
                  <a:lnTo>
                    <a:pt x="1368" y="837"/>
                  </a:lnTo>
                  <a:lnTo>
                    <a:pt x="1365" y="826"/>
                  </a:lnTo>
                  <a:lnTo>
                    <a:pt x="1359" y="811"/>
                  </a:lnTo>
                  <a:lnTo>
                    <a:pt x="1347" y="787"/>
                  </a:lnTo>
                  <a:lnTo>
                    <a:pt x="1332" y="757"/>
                  </a:lnTo>
                  <a:lnTo>
                    <a:pt x="1315" y="725"/>
                  </a:lnTo>
                  <a:lnTo>
                    <a:pt x="1294" y="689"/>
                  </a:lnTo>
                  <a:lnTo>
                    <a:pt x="1276" y="651"/>
                  </a:lnTo>
                  <a:lnTo>
                    <a:pt x="1258" y="616"/>
                  </a:lnTo>
                  <a:lnTo>
                    <a:pt x="1243" y="586"/>
                  </a:lnTo>
                  <a:lnTo>
                    <a:pt x="1223" y="527"/>
                  </a:lnTo>
                  <a:lnTo>
                    <a:pt x="1205" y="465"/>
                  </a:lnTo>
                  <a:lnTo>
                    <a:pt x="1199" y="403"/>
                  </a:lnTo>
                  <a:lnTo>
                    <a:pt x="1202" y="349"/>
                  </a:lnTo>
                  <a:lnTo>
                    <a:pt x="1211" y="299"/>
                  </a:lnTo>
                  <a:lnTo>
                    <a:pt x="1223" y="255"/>
                  </a:lnTo>
                  <a:lnTo>
                    <a:pt x="1229" y="213"/>
                  </a:lnTo>
                  <a:lnTo>
                    <a:pt x="1226" y="181"/>
                  </a:lnTo>
                  <a:lnTo>
                    <a:pt x="1220" y="154"/>
                  </a:lnTo>
                  <a:lnTo>
                    <a:pt x="1220" y="130"/>
                  </a:lnTo>
                  <a:lnTo>
                    <a:pt x="1226" y="116"/>
                  </a:lnTo>
                  <a:lnTo>
                    <a:pt x="1243" y="113"/>
                  </a:lnTo>
                  <a:lnTo>
                    <a:pt x="1241" y="89"/>
                  </a:lnTo>
                  <a:lnTo>
                    <a:pt x="1246" y="62"/>
                  </a:lnTo>
                  <a:lnTo>
                    <a:pt x="1258" y="39"/>
                  </a:lnTo>
                  <a:lnTo>
                    <a:pt x="1276" y="18"/>
                  </a:lnTo>
                  <a:lnTo>
                    <a:pt x="1303" y="6"/>
                  </a:lnTo>
                  <a:lnTo>
                    <a:pt x="1338" y="0"/>
                  </a:lnTo>
                  <a:lnTo>
                    <a:pt x="1383" y="9"/>
                  </a:lnTo>
                  <a:lnTo>
                    <a:pt x="1433" y="33"/>
                  </a:lnTo>
                  <a:lnTo>
                    <a:pt x="1445" y="21"/>
                  </a:lnTo>
                  <a:lnTo>
                    <a:pt x="1457" y="15"/>
                  </a:lnTo>
                  <a:lnTo>
                    <a:pt x="1471" y="18"/>
                  </a:lnTo>
                  <a:lnTo>
                    <a:pt x="1480" y="39"/>
                  </a:lnTo>
                  <a:lnTo>
                    <a:pt x="1486" y="56"/>
                  </a:lnTo>
                  <a:lnTo>
                    <a:pt x="1489" y="74"/>
                  </a:lnTo>
                  <a:lnTo>
                    <a:pt x="1495" y="92"/>
                  </a:lnTo>
                  <a:lnTo>
                    <a:pt x="1495" y="110"/>
                  </a:lnTo>
                  <a:lnTo>
                    <a:pt x="1516" y="124"/>
                  </a:lnTo>
                  <a:lnTo>
                    <a:pt x="1534" y="139"/>
                  </a:lnTo>
                  <a:lnTo>
                    <a:pt x="1551" y="154"/>
                  </a:lnTo>
                  <a:lnTo>
                    <a:pt x="1563" y="166"/>
                  </a:lnTo>
                  <a:lnTo>
                    <a:pt x="1557" y="169"/>
                  </a:lnTo>
                  <a:lnTo>
                    <a:pt x="1543" y="172"/>
                  </a:lnTo>
                  <a:lnTo>
                    <a:pt x="1525" y="175"/>
                  </a:lnTo>
                  <a:lnTo>
                    <a:pt x="1504" y="172"/>
                  </a:lnTo>
                  <a:lnTo>
                    <a:pt x="1522" y="193"/>
                  </a:lnTo>
                  <a:lnTo>
                    <a:pt x="1540" y="207"/>
                  </a:lnTo>
                  <a:lnTo>
                    <a:pt x="1548" y="219"/>
                  </a:lnTo>
                  <a:lnTo>
                    <a:pt x="1554" y="225"/>
                  </a:lnTo>
                  <a:lnTo>
                    <a:pt x="1525" y="225"/>
                  </a:lnTo>
                  <a:lnTo>
                    <a:pt x="1507" y="225"/>
                  </a:lnTo>
                  <a:lnTo>
                    <a:pt x="1489" y="228"/>
                  </a:lnTo>
                  <a:lnTo>
                    <a:pt x="1477" y="228"/>
                  </a:lnTo>
                  <a:lnTo>
                    <a:pt x="1469" y="231"/>
                  </a:lnTo>
                  <a:lnTo>
                    <a:pt x="1460" y="237"/>
                  </a:lnTo>
                  <a:lnTo>
                    <a:pt x="1448" y="240"/>
                  </a:lnTo>
                  <a:lnTo>
                    <a:pt x="1439" y="243"/>
                  </a:lnTo>
                  <a:lnTo>
                    <a:pt x="1427" y="246"/>
                  </a:lnTo>
                  <a:lnTo>
                    <a:pt x="1415" y="246"/>
                  </a:lnTo>
                  <a:lnTo>
                    <a:pt x="1400" y="246"/>
                  </a:lnTo>
                  <a:lnTo>
                    <a:pt x="1389" y="243"/>
                  </a:lnTo>
                  <a:lnTo>
                    <a:pt x="1371" y="293"/>
                  </a:lnTo>
                  <a:lnTo>
                    <a:pt x="1356" y="343"/>
                  </a:lnTo>
                  <a:lnTo>
                    <a:pt x="1350" y="400"/>
                  </a:lnTo>
                  <a:lnTo>
                    <a:pt x="1356" y="462"/>
                  </a:lnTo>
                  <a:lnTo>
                    <a:pt x="1362" y="500"/>
                  </a:lnTo>
                  <a:lnTo>
                    <a:pt x="1368" y="539"/>
                  </a:lnTo>
                  <a:lnTo>
                    <a:pt x="1380" y="583"/>
                  </a:lnTo>
                  <a:lnTo>
                    <a:pt x="1392" y="627"/>
                  </a:lnTo>
                  <a:lnTo>
                    <a:pt x="1409" y="675"/>
                  </a:lnTo>
                  <a:lnTo>
                    <a:pt x="1433" y="722"/>
                  </a:lnTo>
                  <a:lnTo>
                    <a:pt x="1463" y="775"/>
                  </a:lnTo>
                  <a:lnTo>
                    <a:pt x="1501" y="826"/>
                  </a:lnTo>
                  <a:lnTo>
                    <a:pt x="1540" y="879"/>
                  </a:lnTo>
                  <a:lnTo>
                    <a:pt x="1569" y="941"/>
                  </a:lnTo>
                  <a:lnTo>
                    <a:pt x="1593" y="1006"/>
                  </a:lnTo>
                  <a:lnTo>
                    <a:pt x="1605" y="1071"/>
                  </a:lnTo>
                  <a:lnTo>
                    <a:pt x="1605" y="1139"/>
                  </a:lnTo>
                  <a:lnTo>
                    <a:pt x="1593" y="1210"/>
                  </a:lnTo>
                  <a:lnTo>
                    <a:pt x="1569" y="1275"/>
                  </a:lnTo>
                  <a:lnTo>
                    <a:pt x="1528" y="1340"/>
                  </a:lnTo>
                  <a:lnTo>
                    <a:pt x="1543" y="1388"/>
                  </a:lnTo>
                  <a:lnTo>
                    <a:pt x="1551" y="1453"/>
                  </a:lnTo>
                  <a:lnTo>
                    <a:pt x="1543" y="1518"/>
                  </a:lnTo>
                  <a:lnTo>
                    <a:pt x="1507" y="1574"/>
                  </a:lnTo>
                  <a:lnTo>
                    <a:pt x="1504" y="1615"/>
                  </a:lnTo>
                  <a:lnTo>
                    <a:pt x="1495" y="1651"/>
                  </a:lnTo>
                  <a:lnTo>
                    <a:pt x="1480" y="1686"/>
                  </a:lnTo>
                  <a:lnTo>
                    <a:pt x="1466" y="1719"/>
                  </a:lnTo>
                  <a:lnTo>
                    <a:pt x="1445" y="1748"/>
                  </a:lnTo>
                  <a:lnTo>
                    <a:pt x="1424" y="1772"/>
                  </a:lnTo>
                  <a:lnTo>
                    <a:pt x="1397" y="1790"/>
                  </a:lnTo>
                  <a:lnTo>
                    <a:pt x="1374" y="1805"/>
                  </a:lnTo>
                  <a:lnTo>
                    <a:pt x="1347" y="1813"/>
                  </a:lnTo>
                  <a:lnTo>
                    <a:pt x="1318" y="1819"/>
                  </a:lnTo>
                  <a:lnTo>
                    <a:pt x="1291" y="1825"/>
                  </a:lnTo>
                  <a:lnTo>
                    <a:pt x="1261" y="1828"/>
                  </a:lnTo>
                  <a:lnTo>
                    <a:pt x="1235" y="1834"/>
                  </a:lnTo>
                  <a:lnTo>
                    <a:pt x="1208" y="1840"/>
                  </a:lnTo>
                  <a:lnTo>
                    <a:pt x="1187" y="1849"/>
                  </a:lnTo>
                  <a:lnTo>
                    <a:pt x="1172" y="1861"/>
                  </a:lnTo>
                  <a:lnTo>
                    <a:pt x="1175" y="1840"/>
                  </a:lnTo>
                  <a:lnTo>
                    <a:pt x="1175" y="1819"/>
                  </a:lnTo>
                  <a:lnTo>
                    <a:pt x="1172" y="1802"/>
                  </a:lnTo>
                  <a:lnTo>
                    <a:pt x="1169" y="1787"/>
                  </a:lnTo>
                  <a:lnTo>
                    <a:pt x="1152" y="1816"/>
                  </a:lnTo>
                  <a:lnTo>
                    <a:pt x="1137" y="1843"/>
                  </a:lnTo>
                  <a:lnTo>
                    <a:pt x="1116" y="1867"/>
                  </a:lnTo>
                  <a:lnTo>
                    <a:pt x="1098" y="1890"/>
                  </a:lnTo>
                  <a:lnTo>
                    <a:pt x="1078" y="1914"/>
                  </a:lnTo>
                  <a:lnTo>
                    <a:pt x="1057" y="1938"/>
                  </a:lnTo>
                  <a:lnTo>
                    <a:pt x="1036" y="1958"/>
                  </a:lnTo>
                  <a:lnTo>
                    <a:pt x="1018" y="1979"/>
                  </a:lnTo>
                  <a:lnTo>
                    <a:pt x="998" y="2003"/>
                  </a:lnTo>
                  <a:lnTo>
                    <a:pt x="980" y="2026"/>
                  </a:lnTo>
                  <a:lnTo>
                    <a:pt x="962" y="2047"/>
                  </a:lnTo>
                  <a:lnTo>
                    <a:pt x="947" y="2071"/>
                  </a:lnTo>
                  <a:lnTo>
                    <a:pt x="933" y="2094"/>
                  </a:lnTo>
                  <a:lnTo>
                    <a:pt x="918" y="2115"/>
                  </a:lnTo>
                  <a:lnTo>
                    <a:pt x="909" y="2133"/>
                  </a:lnTo>
                  <a:lnTo>
                    <a:pt x="900" y="2151"/>
                  </a:lnTo>
                  <a:lnTo>
                    <a:pt x="906" y="2198"/>
                  </a:lnTo>
                  <a:lnTo>
                    <a:pt x="900" y="2248"/>
                  </a:lnTo>
                  <a:lnTo>
                    <a:pt x="876" y="2299"/>
                  </a:lnTo>
                  <a:lnTo>
                    <a:pt x="829" y="2346"/>
                  </a:lnTo>
                  <a:lnTo>
                    <a:pt x="826" y="2370"/>
                  </a:lnTo>
                  <a:lnTo>
                    <a:pt x="820" y="2387"/>
                  </a:lnTo>
                  <a:lnTo>
                    <a:pt x="817" y="2399"/>
                  </a:lnTo>
                  <a:lnTo>
                    <a:pt x="814" y="2405"/>
                  </a:lnTo>
                  <a:lnTo>
                    <a:pt x="835" y="2426"/>
                  </a:lnTo>
                  <a:lnTo>
                    <a:pt x="862" y="2452"/>
                  </a:lnTo>
                  <a:lnTo>
                    <a:pt x="888" y="2482"/>
                  </a:lnTo>
                  <a:lnTo>
                    <a:pt x="915" y="2512"/>
                  </a:lnTo>
                  <a:lnTo>
                    <a:pt x="939" y="2541"/>
                  </a:lnTo>
                  <a:lnTo>
                    <a:pt x="959" y="2568"/>
                  </a:lnTo>
                  <a:lnTo>
                    <a:pt x="971" y="2591"/>
                  </a:lnTo>
                  <a:lnTo>
                    <a:pt x="977" y="2609"/>
                  </a:lnTo>
                  <a:lnTo>
                    <a:pt x="977" y="2639"/>
                  </a:lnTo>
                  <a:lnTo>
                    <a:pt x="977" y="2665"/>
                  </a:lnTo>
                  <a:lnTo>
                    <a:pt x="977" y="2686"/>
                  </a:lnTo>
                  <a:lnTo>
                    <a:pt x="977" y="2695"/>
                  </a:lnTo>
                  <a:lnTo>
                    <a:pt x="992" y="2719"/>
                  </a:lnTo>
                  <a:lnTo>
                    <a:pt x="1007" y="2745"/>
                  </a:lnTo>
                  <a:lnTo>
                    <a:pt x="1021" y="2775"/>
                  </a:lnTo>
                  <a:lnTo>
                    <a:pt x="1036" y="2804"/>
                  </a:lnTo>
                  <a:lnTo>
                    <a:pt x="1048" y="2834"/>
                  </a:lnTo>
                  <a:lnTo>
                    <a:pt x="1057" y="2861"/>
                  </a:lnTo>
                  <a:lnTo>
                    <a:pt x="1063" y="2878"/>
                  </a:lnTo>
                  <a:lnTo>
                    <a:pt x="1066" y="2890"/>
                  </a:lnTo>
                  <a:lnTo>
                    <a:pt x="1066" y="2902"/>
                  </a:lnTo>
                  <a:lnTo>
                    <a:pt x="1063" y="2914"/>
                  </a:lnTo>
                  <a:lnTo>
                    <a:pt x="1057" y="2926"/>
                  </a:lnTo>
                  <a:lnTo>
                    <a:pt x="1057" y="2932"/>
                  </a:lnTo>
                  <a:lnTo>
                    <a:pt x="1036" y="2914"/>
                  </a:lnTo>
                  <a:lnTo>
                    <a:pt x="1015" y="2902"/>
                  </a:lnTo>
                  <a:lnTo>
                    <a:pt x="998" y="2893"/>
                  </a:lnTo>
                  <a:lnTo>
                    <a:pt x="992" y="2890"/>
                  </a:lnTo>
                  <a:lnTo>
                    <a:pt x="992" y="2869"/>
                  </a:lnTo>
                  <a:lnTo>
                    <a:pt x="992" y="2846"/>
                  </a:lnTo>
                  <a:lnTo>
                    <a:pt x="992" y="2828"/>
                  </a:lnTo>
                  <a:lnTo>
                    <a:pt x="992" y="2822"/>
                  </a:lnTo>
                  <a:lnTo>
                    <a:pt x="956" y="2843"/>
                  </a:lnTo>
                  <a:lnTo>
                    <a:pt x="939" y="2816"/>
                  </a:lnTo>
                  <a:lnTo>
                    <a:pt x="921" y="2790"/>
                  </a:lnTo>
                  <a:lnTo>
                    <a:pt x="909" y="2769"/>
                  </a:lnTo>
                  <a:lnTo>
                    <a:pt x="903" y="2760"/>
                  </a:lnTo>
                  <a:lnTo>
                    <a:pt x="906" y="2736"/>
                  </a:lnTo>
                  <a:lnTo>
                    <a:pt x="909" y="2710"/>
                  </a:lnTo>
                  <a:lnTo>
                    <a:pt x="912" y="2686"/>
                  </a:lnTo>
                  <a:lnTo>
                    <a:pt x="915" y="2668"/>
                  </a:lnTo>
                  <a:lnTo>
                    <a:pt x="888" y="2657"/>
                  </a:lnTo>
                  <a:lnTo>
                    <a:pt x="864" y="2633"/>
                  </a:lnTo>
                  <a:lnTo>
                    <a:pt x="847" y="2600"/>
                  </a:lnTo>
                  <a:lnTo>
                    <a:pt x="838" y="2568"/>
                  </a:lnTo>
                  <a:lnTo>
                    <a:pt x="826" y="2544"/>
                  </a:lnTo>
                  <a:lnTo>
                    <a:pt x="817" y="2520"/>
                  </a:lnTo>
                  <a:lnTo>
                    <a:pt x="811" y="2503"/>
                  </a:lnTo>
                  <a:lnTo>
                    <a:pt x="808" y="2497"/>
                  </a:lnTo>
                  <a:lnTo>
                    <a:pt x="805" y="2550"/>
                  </a:lnTo>
                  <a:lnTo>
                    <a:pt x="799" y="2621"/>
                  </a:lnTo>
                  <a:lnTo>
                    <a:pt x="790" y="2692"/>
                  </a:lnTo>
                  <a:lnTo>
                    <a:pt x="782" y="2745"/>
                  </a:lnTo>
                  <a:lnTo>
                    <a:pt x="776" y="2781"/>
                  </a:lnTo>
                  <a:lnTo>
                    <a:pt x="770" y="2822"/>
                  </a:lnTo>
                  <a:lnTo>
                    <a:pt x="767" y="2864"/>
                  </a:lnTo>
                  <a:lnTo>
                    <a:pt x="764" y="2896"/>
                  </a:lnTo>
                  <a:lnTo>
                    <a:pt x="779" y="2911"/>
                  </a:lnTo>
                  <a:lnTo>
                    <a:pt x="793" y="2923"/>
                  </a:lnTo>
                  <a:lnTo>
                    <a:pt x="808" y="2932"/>
                  </a:lnTo>
                  <a:lnTo>
                    <a:pt x="823" y="2940"/>
                  </a:lnTo>
                  <a:lnTo>
                    <a:pt x="835" y="2949"/>
                  </a:lnTo>
                  <a:lnTo>
                    <a:pt x="850" y="2955"/>
                  </a:lnTo>
                  <a:lnTo>
                    <a:pt x="864" y="2961"/>
                  </a:lnTo>
                  <a:lnTo>
                    <a:pt x="879" y="2964"/>
                  </a:lnTo>
                  <a:lnTo>
                    <a:pt x="894" y="2967"/>
                  </a:lnTo>
                  <a:lnTo>
                    <a:pt x="909" y="2970"/>
                  </a:lnTo>
                  <a:lnTo>
                    <a:pt x="924" y="2973"/>
                  </a:lnTo>
                  <a:lnTo>
                    <a:pt x="936" y="2976"/>
                  </a:lnTo>
                  <a:lnTo>
                    <a:pt x="947" y="2979"/>
                  </a:lnTo>
                  <a:lnTo>
                    <a:pt x="959" y="2982"/>
                  </a:lnTo>
                  <a:lnTo>
                    <a:pt x="968" y="2985"/>
                  </a:lnTo>
                  <a:lnTo>
                    <a:pt x="977" y="2988"/>
                  </a:lnTo>
                  <a:lnTo>
                    <a:pt x="995" y="2991"/>
                  </a:lnTo>
                  <a:lnTo>
                    <a:pt x="1021" y="2994"/>
                  </a:lnTo>
                  <a:lnTo>
                    <a:pt x="1042" y="2997"/>
                  </a:lnTo>
                  <a:lnTo>
                    <a:pt x="1057" y="3003"/>
                  </a:lnTo>
                  <a:lnTo>
                    <a:pt x="1063" y="3014"/>
                  </a:lnTo>
                  <a:lnTo>
                    <a:pt x="1066" y="3029"/>
                  </a:lnTo>
                  <a:lnTo>
                    <a:pt x="1066" y="3044"/>
                  </a:lnTo>
                  <a:lnTo>
                    <a:pt x="1060" y="3053"/>
                  </a:lnTo>
                  <a:lnTo>
                    <a:pt x="1048" y="3056"/>
                  </a:lnTo>
                  <a:lnTo>
                    <a:pt x="1030" y="3059"/>
                  </a:lnTo>
                  <a:lnTo>
                    <a:pt x="1007" y="3062"/>
                  </a:lnTo>
                  <a:lnTo>
                    <a:pt x="986" y="3062"/>
                  </a:lnTo>
                  <a:lnTo>
                    <a:pt x="977" y="3077"/>
                  </a:lnTo>
                  <a:lnTo>
                    <a:pt x="965" y="3094"/>
                  </a:lnTo>
                  <a:lnTo>
                    <a:pt x="956" y="3106"/>
                  </a:lnTo>
                  <a:lnTo>
                    <a:pt x="944" y="3112"/>
                  </a:lnTo>
                  <a:lnTo>
                    <a:pt x="930" y="3112"/>
                  </a:lnTo>
                  <a:lnTo>
                    <a:pt x="912" y="3109"/>
                  </a:lnTo>
                  <a:lnTo>
                    <a:pt x="891" y="3103"/>
                  </a:lnTo>
                  <a:lnTo>
                    <a:pt x="873" y="3094"/>
                  </a:lnTo>
                  <a:lnTo>
                    <a:pt x="862" y="3097"/>
                  </a:lnTo>
                  <a:lnTo>
                    <a:pt x="847" y="3097"/>
                  </a:lnTo>
                  <a:lnTo>
                    <a:pt x="835" y="3097"/>
                  </a:lnTo>
                  <a:lnTo>
                    <a:pt x="823" y="3100"/>
                  </a:lnTo>
                  <a:lnTo>
                    <a:pt x="811" y="3100"/>
                  </a:lnTo>
                  <a:lnTo>
                    <a:pt x="799" y="3103"/>
                  </a:lnTo>
                  <a:lnTo>
                    <a:pt x="788" y="3106"/>
                  </a:lnTo>
                  <a:lnTo>
                    <a:pt x="779" y="3109"/>
                  </a:lnTo>
                  <a:lnTo>
                    <a:pt x="770" y="3085"/>
                  </a:lnTo>
                  <a:lnTo>
                    <a:pt x="758" y="3059"/>
                  </a:lnTo>
                  <a:lnTo>
                    <a:pt x="746" y="3038"/>
                  </a:lnTo>
                  <a:lnTo>
                    <a:pt x="734" y="3017"/>
                  </a:lnTo>
                  <a:lnTo>
                    <a:pt x="728" y="3029"/>
                  </a:lnTo>
                  <a:lnTo>
                    <a:pt x="719" y="3032"/>
                  </a:lnTo>
                  <a:lnTo>
                    <a:pt x="708" y="3029"/>
                  </a:lnTo>
                  <a:lnTo>
                    <a:pt x="690" y="3017"/>
                  </a:lnTo>
                  <a:lnTo>
                    <a:pt x="672" y="3003"/>
                  </a:lnTo>
                  <a:lnTo>
                    <a:pt x="657" y="2982"/>
                  </a:lnTo>
                  <a:lnTo>
                    <a:pt x="654" y="2949"/>
                  </a:lnTo>
                  <a:lnTo>
                    <a:pt x="663" y="2899"/>
                  </a:lnTo>
                  <a:lnTo>
                    <a:pt x="684" y="2834"/>
                  </a:lnTo>
                  <a:lnTo>
                    <a:pt x="708" y="2748"/>
                  </a:lnTo>
                  <a:lnTo>
                    <a:pt x="728" y="2621"/>
                  </a:lnTo>
                  <a:lnTo>
                    <a:pt x="743" y="2432"/>
                  </a:lnTo>
                  <a:lnTo>
                    <a:pt x="758" y="2355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50000">
                  <a:srgbClr val="8B8B8B"/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9" name="Freeform 10"/>
            <p:cNvSpPr>
              <a:spLocks/>
            </p:cNvSpPr>
            <p:nvPr/>
          </p:nvSpPr>
          <p:spPr bwMode="auto">
            <a:xfrm>
              <a:off x="3229" y="1143"/>
              <a:ext cx="260" cy="89"/>
            </a:xfrm>
            <a:custGeom>
              <a:avLst/>
              <a:gdLst>
                <a:gd name="T0" fmla="*/ 260 w 260"/>
                <a:gd name="T1" fmla="*/ 36 h 89"/>
                <a:gd name="T2" fmla="*/ 254 w 260"/>
                <a:gd name="T3" fmla="*/ 39 h 89"/>
                <a:gd name="T4" fmla="*/ 240 w 260"/>
                <a:gd name="T5" fmla="*/ 42 h 89"/>
                <a:gd name="T6" fmla="*/ 222 w 260"/>
                <a:gd name="T7" fmla="*/ 45 h 89"/>
                <a:gd name="T8" fmla="*/ 201 w 260"/>
                <a:gd name="T9" fmla="*/ 42 h 89"/>
                <a:gd name="T10" fmla="*/ 192 w 260"/>
                <a:gd name="T11" fmla="*/ 39 h 89"/>
                <a:gd name="T12" fmla="*/ 180 w 260"/>
                <a:gd name="T13" fmla="*/ 33 h 89"/>
                <a:gd name="T14" fmla="*/ 163 w 260"/>
                <a:gd name="T15" fmla="*/ 30 h 89"/>
                <a:gd name="T16" fmla="*/ 148 w 260"/>
                <a:gd name="T17" fmla="*/ 24 h 89"/>
                <a:gd name="T18" fmla="*/ 130 w 260"/>
                <a:gd name="T19" fmla="*/ 21 h 89"/>
                <a:gd name="T20" fmla="*/ 115 w 260"/>
                <a:gd name="T21" fmla="*/ 21 h 89"/>
                <a:gd name="T22" fmla="*/ 103 w 260"/>
                <a:gd name="T23" fmla="*/ 24 h 89"/>
                <a:gd name="T24" fmla="*/ 94 w 260"/>
                <a:gd name="T25" fmla="*/ 30 h 89"/>
                <a:gd name="T26" fmla="*/ 80 w 260"/>
                <a:gd name="T27" fmla="*/ 48 h 89"/>
                <a:gd name="T28" fmla="*/ 62 w 260"/>
                <a:gd name="T29" fmla="*/ 68 h 89"/>
                <a:gd name="T30" fmla="*/ 41 w 260"/>
                <a:gd name="T31" fmla="*/ 86 h 89"/>
                <a:gd name="T32" fmla="*/ 12 w 260"/>
                <a:gd name="T33" fmla="*/ 89 h 89"/>
                <a:gd name="T34" fmla="*/ 3 w 260"/>
                <a:gd name="T35" fmla="*/ 80 h 89"/>
                <a:gd name="T36" fmla="*/ 0 w 260"/>
                <a:gd name="T37" fmla="*/ 65 h 89"/>
                <a:gd name="T38" fmla="*/ 3 w 260"/>
                <a:gd name="T39" fmla="*/ 48 h 89"/>
                <a:gd name="T40" fmla="*/ 9 w 260"/>
                <a:gd name="T41" fmla="*/ 33 h 89"/>
                <a:gd name="T42" fmla="*/ 17 w 260"/>
                <a:gd name="T43" fmla="*/ 27 h 89"/>
                <a:gd name="T44" fmla="*/ 26 w 260"/>
                <a:gd name="T45" fmla="*/ 24 h 89"/>
                <a:gd name="T46" fmla="*/ 38 w 260"/>
                <a:gd name="T47" fmla="*/ 24 h 89"/>
                <a:gd name="T48" fmla="*/ 56 w 260"/>
                <a:gd name="T49" fmla="*/ 33 h 89"/>
                <a:gd name="T50" fmla="*/ 65 w 260"/>
                <a:gd name="T51" fmla="*/ 24 h 89"/>
                <a:gd name="T52" fmla="*/ 74 w 260"/>
                <a:gd name="T53" fmla="*/ 15 h 89"/>
                <a:gd name="T54" fmla="*/ 83 w 260"/>
                <a:gd name="T55" fmla="*/ 6 h 89"/>
                <a:gd name="T56" fmla="*/ 89 w 260"/>
                <a:gd name="T57" fmla="*/ 0 h 89"/>
                <a:gd name="T58" fmla="*/ 103 w 260"/>
                <a:gd name="T59" fmla="*/ 6 h 89"/>
                <a:gd name="T60" fmla="*/ 124 w 260"/>
                <a:gd name="T61" fmla="*/ 9 h 89"/>
                <a:gd name="T62" fmla="*/ 145 w 260"/>
                <a:gd name="T63" fmla="*/ 12 h 89"/>
                <a:gd name="T64" fmla="*/ 171 w 260"/>
                <a:gd name="T65" fmla="*/ 18 h 89"/>
                <a:gd name="T66" fmla="*/ 195 w 260"/>
                <a:gd name="T67" fmla="*/ 21 h 89"/>
                <a:gd name="T68" fmla="*/ 219 w 260"/>
                <a:gd name="T69" fmla="*/ 24 h 89"/>
                <a:gd name="T70" fmla="*/ 242 w 260"/>
                <a:gd name="T71" fmla="*/ 30 h 89"/>
                <a:gd name="T72" fmla="*/ 260 w 260"/>
                <a:gd name="T73" fmla="*/ 36 h 8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0"/>
                <a:gd name="T112" fmla="*/ 0 h 89"/>
                <a:gd name="T113" fmla="*/ 260 w 260"/>
                <a:gd name="T114" fmla="*/ 89 h 8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0" h="89">
                  <a:moveTo>
                    <a:pt x="260" y="36"/>
                  </a:moveTo>
                  <a:lnTo>
                    <a:pt x="254" y="39"/>
                  </a:lnTo>
                  <a:lnTo>
                    <a:pt x="240" y="42"/>
                  </a:lnTo>
                  <a:lnTo>
                    <a:pt x="222" y="45"/>
                  </a:lnTo>
                  <a:lnTo>
                    <a:pt x="201" y="42"/>
                  </a:lnTo>
                  <a:lnTo>
                    <a:pt x="192" y="39"/>
                  </a:lnTo>
                  <a:lnTo>
                    <a:pt x="180" y="33"/>
                  </a:lnTo>
                  <a:lnTo>
                    <a:pt x="163" y="30"/>
                  </a:lnTo>
                  <a:lnTo>
                    <a:pt x="148" y="24"/>
                  </a:lnTo>
                  <a:lnTo>
                    <a:pt x="130" y="21"/>
                  </a:lnTo>
                  <a:lnTo>
                    <a:pt x="115" y="21"/>
                  </a:lnTo>
                  <a:lnTo>
                    <a:pt x="103" y="24"/>
                  </a:lnTo>
                  <a:lnTo>
                    <a:pt x="94" y="30"/>
                  </a:lnTo>
                  <a:lnTo>
                    <a:pt x="80" y="48"/>
                  </a:lnTo>
                  <a:lnTo>
                    <a:pt x="62" y="68"/>
                  </a:lnTo>
                  <a:lnTo>
                    <a:pt x="41" y="86"/>
                  </a:lnTo>
                  <a:lnTo>
                    <a:pt x="12" y="89"/>
                  </a:lnTo>
                  <a:lnTo>
                    <a:pt x="3" y="80"/>
                  </a:lnTo>
                  <a:lnTo>
                    <a:pt x="0" y="65"/>
                  </a:lnTo>
                  <a:lnTo>
                    <a:pt x="3" y="48"/>
                  </a:lnTo>
                  <a:lnTo>
                    <a:pt x="9" y="33"/>
                  </a:lnTo>
                  <a:lnTo>
                    <a:pt x="17" y="27"/>
                  </a:lnTo>
                  <a:lnTo>
                    <a:pt x="26" y="24"/>
                  </a:lnTo>
                  <a:lnTo>
                    <a:pt x="38" y="24"/>
                  </a:lnTo>
                  <a:lnTo>
                    <a:pt x="56" y="33"/>
                  </a:lnTo>
                  <a:lnTo>
                    <a:pt x="65" y="24"/>
                  </a:lnTo>
                  <a:lnTo>
                    <a:pt x="74" y="15"/>
                  </a:lnTo>
                  <a:lnTo>
                    <a:pt x="83" y="6"/>
                  </a:lnTo>
                  <a:lnTo>
                    <a:pt x="89" y="0"/>
                  </a:lnTo>
                  <a:lnTo>
                    <a:pt x="103" y="6"/>
                  </a:lnTo>
                  <a:lnTo>
                    <a:pt x="124" y="9"/>
                  </a:lnTo>
                  <a:lnTo>
                    <a:pt x="145" y="12"/>
                  </a:lnTo>
                  <a:lnTo>
                    <a:pt x="171" y="18"/>
                  </a:lnTo>
                  <a:lnTo>
                    <a:pt x="195" y="21"/>
                  </a:lnTo>
                  <a:lnTo>
                    <a:pt x="219" y="24"/>
                  </a:lnTo>
                  <a:lnTo>
                    <a:pt x="242" y="30"/>
                  </a:lnTo>
                  <a:lnTo>
                    <a:pt x="260" y="36"/>
                  </a:lnTo>
                  <a:close/>
                </a:path>
              </a:pathLst>
            </a:custGeom>
            <a:solidFill>
              <a:srgbClr val="66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0" name="Freeform 11"/>
            <p:cNvSpPr>
              <a:spLocks/>
            </p:cNvSpPr>
            <p:nvPr/>
          </p:nvSpPr>
          <p:spPr bwMode="auto">
            <a:xfrm>
              <a:off x="3291" y="1818"/>
              <a:ext cx="136" cy="62"/>
            </a:xfrm>
            <a:custGeom>
              <a:avLst/>
              <a:gdLst>
                <a:gd name="T0" fmla="*/ 3 w 136"/>
                <a:gd name="T1" fmla="*/ 62 h 62"/>
                <a:gd name="T2" fmla="*/ 3 w 136"/>
                <a:gd name="T3" fmla="*/ 53 h 62"/>
                <a:gd name="T4" fmla="*/ 3 w 136"/>
                <a:gd name="T5" fmla="*/ 44 h 62"/>
                <a:gd name="T6" fmla="*/ 3 w 136"/>
                <a:gd name="T7" fmla="*/ 32 h 62"/>
                <a:gd name="T8" fmla="*/ 0 w 136"/>
                <a:gd name="T9" fmla="*/ 21 h 62"/>
                <a:gd name="T10" fmla="*/ 12 w 136"/>
                <a:gd name="T11" fmla="*/ 29 h 62"/>
                <a:gd name="T12" fmla="*/ 24 w 136"/>
                <a:gd name="T13" fmla="*/ 29 h 62"/>
                <a:gd name="T14" fmla="*/ 32 w 136"/>
                <a:gd name="T15" fmla="*/ 26 h 62"/>
                <a:gd name="T16" fmla="*/ 41 w 136"/>
                <a:gd name="T17" fmla="*/ 18 h 62"/>
                <a:gd name="T18" fmla="*/ 47 w 136"/>
                <a:gd name="T19" fmla="*/ 9 h 62"/>
                <a:gd name="T20" fmla="*/ 59 w 136"/>
                <a:gd name="T21" fmla="*/ 3 h 62"/>
                <a:gd name="T22" fmla="*/ 68 w 136"/>
                <a:gd name="T23" fmla="*/ 0 h 62"/>
                <a:gd name="T24" fmla="*/ 83 w 136"/>
                <a:gd name="T25" fmla="*/ 3 h 62"/>
                <a:gd name="T26" fmla="*/ 98 w 136"/>
                <a:gd name="T27" fmla="*/ 9 h 62"/>
                <a:gd name="T28" fmla="*/ 106 w 136"/>
                <a:gd name="T29" fmla="*/ 15 h 62"/>
                <a:gd name="T30" fmla="*/ 118 w 136"/>
                <a:gd name="T31" fmla="*/ 21 h 62"/>
                <a:gd name="T32" fmla="*/ 136 w 136"/>
                <a:gd name="T33" fmla="*/ 21 h 62"/>
                <a:gd name="T34" fmla="*/ 121 w 136"/>
                <a:gd name="T35" fmla="*/ 23 h 62"/>
                <a:gd name="T36" fmla="*/ 106 w 136"/>
                <a:gd name="T37" fmla="*/ 29 h 62"/>
                <a:gd name="T38" fmla="*/ 89 w 136"/>
                <a:gd name="T39" fmla="*/ 32 h 62"/>
                <a:gd name="T40" fmla="*/ 74 w 136"/>
                <a:gd name="T41" fmla="*/ 38 h 62"/>
                <a:gd name="T42" fmla="*/ 56 w 136"/>
                <a:gd name="T43" fmla="*/ 44 h 62"/>
                <a:gd name="T44" fmla="*/ 38 w 136"/>
                <a:gd name="T45" fmla="*/ 50 h 62"/>
                <a:gd name="T46" fmla="*/ 21 w 136"/>
                <a:gd name="T47" fmla="*/ 56 h 62"/>
                <a:gd name="T48" fmla="*/ 3 w 136"/>
                <a:gd name="T49" fmla="*/ 62 h 6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6"/>
                <a:gd name="T76" fmla="*/ 0 h 62"/>
                <a:gd name="T77" fmla="*/ 136 w 136"/>
                <a:gd name="T78" fmla="*/ 62 h 6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6" h="62">
                  <a:moveTo>
                    <a:pt x="3" y="62"/>
                  </a:moveTo>
                  <a:lnTo>
                    <a:pt x="3" y="53"/>
                  </a:lnTo>
                  <a:lnTo>
                    <a:pt x="3" y="44"/>
                  </a:lnTo>
                  <a:lnTo>
                    <a:pt x="3" y="32"/>
                  </a:lnTo>
                  <a:lnTo>
                    <a:pt x="0" y="21"/>
                  </a:lnTo>
                  <a:lnTo>
                    <a:pt x="12" y="29"/>
                  </a:lnTo>
                  <a:lnTo>
                    <a:pt x="24" y="29"/>
                  </a:lnTo>
                  <a:lnTo>
                    <a:pt x="32" y="26"/>
                  </a:lnTo>
                  <a:lnTo>
                    <a:pt x="41" y="18"/>
                  </a:lnTo>
                  <a:lnTo>
                    <a:pt x="47" y="9"/>
                  </a:lnTo>
                  <a:lnTo>
                    <a:pt x="59" y="3"/>
                  </a:lnTo>
                  <a:lnTo>
                    <a:pt x="68" y="0"/>
                  </a:lnTo>
                  <a:lnTo>
                    <a:pt x="83" y="3"/>
                  </a:lnTo>
                  <a:lnTo>
                    <a:pt x="98" y="9"/>
                  </a:lnTo>
                  <a:lnTo>
                    <a:pt x="106" y="15"/>
                  </a:lnTo>
                  <a:lnTo>
                    <a:pt x="118" y="21"/>
                  </a:lnTo>
                  <a:lnTo>
                    <a:pt x="136" y="21"/>
                  </a:lnTo>
                  <a:lnTo>
                    <a:pt x="121" y="23"/>
                  </a:lnTo>
                  <a:lnTo>
                    <a:pt x="106" y="29"/>
                  </a:lnTo>
                  <a:lnTo>
                    <a:pt x="89" y="32"/>
                  </a:lnTo>
                  <a:lnTo>
                    <a:pt x="74" y="38"/>
                  </a:lnTo>
                  <a:lnTo>
                    <a:pt x="56" y="44"/>
                  </a:lnTo>
                  <a:lnTo>
                    <a:pt x="38" y="50"/>
                  </a:lnTo>
                  <a:lnTo>
                    <a:pt x="21" y="56"/>
                  </a:lnTo>
                  <a:lnTo>
                    <a:pt x="3" y="62"/>
                  </a:lnTo>
                  <a:close/>
                </a:path>
              </a:pathLst>
            </a:custGeom>
            <a:solidFill>
              <a:srgbClr val="66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1" name="Freeform 12"/>
            <p:cNvSpPr>
              <a:spLocks/>
            </p:cNvSpPr>
            <p:nvPr/>
          </p:nvSpPr>
          <p:spPr bwMode="auto">
            <a:xfrm>
              <a:off x="1976" y="2652"/>
              <a:ext cx="311" cy="370"/>
            </a:xfrm>
            <a:custGeom>
              <a:avLst/>
              <a:gdLst>
                <a:gd name="T0" fmla="*/ 237 w 311"/>
                <a:gd name="T1" fmla="*/ 370 h 370"/>
                <a:gd name="T2" fmla="*/ 240 w 311"/>
                <a:gd name="T3" fmla="*/ 343 h 370"/>
                <a:gd name="T4" fmla="*/ 252 w 311"/>
                <a:gd name="T5" fmla="*/ 322 h 370"/>
                <a:gd name="T6" fmla="*/ 273 w 311"/>
                <a:gd name="T7" fmla="*/ 308 h 370"/>
                <a:gd name="T8" fmla="*/ 299 w 311"/>
                <a:gd name="T9" fmla="*/ 302 h 370"/>
                <a:gd name="T10" fmla="*/ 308 w 311"/>
                <a:gd name="T11" fmla="*/ 275 h 370"/>
                <a:gd name="T12" fmla="*/ 311 w 311"/>
                <a:gd name="T13" fmla="*/ 243 h 370"/>
                <a:gd name="T14" fmla="*/ 308 w 311"/>
                <a:gd name="T15" fmla="*/ 216 h 370"/>
                <a:gd name="T16" fmla="*/ 299 w 311"/>
                <a:gd name="T17" fmla="*/ 189 h 370"/>
                <a:gd name="T18" fmla="*/ 284 w 311"/>
                <a:gd name="T19" fmla="*/ 172 h 370"/>
                <a:gd name="T20" fmla="*/ 267 w 311"/>
                <a:gd name="T21" fmla="*/ 166 h 370"/>
                <a:gd name="T22" fmla="*/ 246 w 311"/>
                <a:gd name="T23" fmla="*/ 174 h 370"/>
                <a:gd name="T24" fmla="*/ 222 w 311"/>
                <a:gd name="T25" fmla="*/ 198 h 370"/>
                <a:gd name="T26" fmla="*/ 205 w 311"/>
                <a:gd name="T27" fmla="*/ 169 h 370"/>
                <a:gd name="T28" fmla="*/ 193 w 311"/>
                <a:gd name="T29" fmla="*/ 130 h 370"/>
                <a:gd name="T30" fmla="*/ 181 w 311"/>
                <a:gd name="T31" fmla="*/ 95 h 370"/>
                <a:gd name="T32" fmla="*/ 178 w 311"/>
                <a:gd name="T33" fmla="*/ 68 h 370"/>
                <a:gd name="T34" fmla="*/ 160 w 311"/>
                <a:gd name="T35" fmla="*/ 83 h 370"/>
                <a:gd name="T36" fmla="*/ 148 w 311"/>
                <a:gd name="T37" fmla="*/ 101 h 370"/>
                <a:gd name="T38" fmla="*/ 142 w 311"/>
                <a:gd name="T39" fmla="*/ 124 h 370"/>
                <a:gd name="T40" fmla="*/ 151 w 311"/>
                <a:gd name="T41" fmla="*/ 157 h 370"/>
                <a:gd name="T42" fmla="*/ 133 w 311"/>
                <a:gd name="T43" fmla="*/ 124 h 370"/>
                <a:gd name="T44" fmla="*/ 125 w 311"/>
                <a:gd name="T45" fmla="*/ 86 h 370"/>
                <a:gd name="T46" fmla="*/ 125 w 311"/>
                <a:gd name="T47" fmla="*/ 41 h 370"/>
                <a:gd name="T48" fmla="*/ 125 w 311"/>
                <a:gd name="T49" fmla="*/ 0 h 370"/>
                <a:gd name="T50" fmla="*/ 107 w 311"/>
                <a:gd name="T51" fmla="*/ 3 h 370"/>
                <a:gd name="T52" fmla="*/ 89 w 311"/>
                <a:gd name="T53" fmla="*/ 6 h 370"/>
                <a:gd name="T54" fmla="*/ 71 w 311"/>
                <a:gd name="T55" fmla="*/ 15 h 370"/>
                <a:gd name="T56" fmla="*/ 57 w 311"/>
                <a:gd name="T57" fmla="*/ 27 h 370"/>
                <a:gd name="T58" fmla="*/ 45 w 311"/>
                <a:gd name="T59" fmla="*/ 38 h 370"/>
                <a:gd name="T60" fmla="*/ 33 w 311"/>
                <a:gd name="T61" fmla="*/ 53 h 370"/>
                <a:gd name="T62" fmla="*/ 24 w 311"/>
                <a:gd name="T63" fmla="*/ 68 h 370"/>
                <a:gd name="T64" fmla="*/ 15 w 311"/>
                <a:gd name="T65" fmla="*/ 86 h 370"/>
                <a:gd name="T66" fmla="*/ 9 w 311"/>
                <a:gd name="T67" fmla="*/ 103 h 370"/>
                <a:gd name="T68" fmla="*/ 3 w 311"/>
                <a:gd name="T69" fmla="*/ 127 h 370"/>
                <a:gd name="T70" fmla="*/ 0 w 311"/>
                <a:gd name="T71" fmla="*/ 151 h 370"/>
                <a:gd name="T72" fmla="*/ 0 w 311"/>
                <a:gd name="T73" fmla="*/ 177 h 370"/>
                <a:gd name="T74" fmla="*/ 6 w 311"/>
                <a:gd name="T75" fmla="*/ 207 h 370"/>
                <a:gd name="T76" fmla="*/ 18 w 311"/>
                <a:gd name="T77" fmla="*/ 237 h 370"/>
                <a:gd name="T78" fmla="*/ 36 w 311"/>
                <a:gd name="T79" fmla="*/ 269 h 370"/>
                <a:gd name="T80" fmla="*/ 65 w 311"/>
                <a:gd name="T81" fmla="*/ 302 h 370"/>
                <a:gd name="T82" fmla="*/ 65 w 311"/>
                <a:gd name="T83" fmla="*/ 287 h 370"/>
                <a:gd name="T84" fmla="*/ 68 w 311"/>
                <a:gd name="T85" fmla="*/ 272 h 370"/>
                <a:gd name="T86" fmla="*/ 74 w 311"/>
                <a:gd name="T87" fmla="*/ 263 h 370"/>
                <a:gd name="T88" fmla="*/ 80 w 311"/>
                <a:gd name="T89" fmla="*/ 254 h 370"/>
                <a:gd name="T90" fmla="*/ 83 w 311"/>
                <a:gd name="T91" fmla="*/ 284 h 370"/>
                <a:gd name="T92" fmla="*/ 95 w 311"/>
                <a:gd name="T93" fmla="*/ 316 h 370"/>
                <a:gd name="T94" fmla="*/ 119 w 311"/>
                <a:gd name="T95" fmla="*/ 346 h 370"/>
                <a:gd name="T96" fmla="*/ 160 w 311"/>
                <a:gd name="T97" fmla="*/ 358 h 370"/>
                <a:gd name="T98" fmla="*/ 154 w 311"/>
                <a:gd name="T99" fmla="*/ 346 h 370"/>
                <a:gd name="T100" fmla="*/ 151 w 311"/>
                <a:gd name="T101" fmla="*/ 331 h 370"/>
                <a:gd name="T102" fmla="*/ 151 w 311"/>
                <a:gd name="T103" fmla="*/ 316 h 370"/>
                <a:gd name="T104" fmla="*/ 157 w 311"/>
                <a:gd name="T105" fmla="*/ 302 h 370"/>
                <a:gd name="T106" fmla="*/ 163 w 311"/>
                <a:gd name="T107" fmla="*/ 328 h 370"/>
                <a:gd name="T108" fmla="*/ 175 w 311"/>
                <a:gd name="T109" fmla="*/ 349 h 370"/>
                <a:gd name="T110" fmla="*/ 199 w 311"/>
                <a:gd name="T111" fmla="*/ 364 h 370"/>
                <a:gd name="T112" fmla="*/ 237 w 311"/>
                <a:gd name="T113" fmla="*/ 370 h 3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11"/>
                <a:gd name="T172" fmla="*/ 0 h 370"/>
                <a:gd name="T173" fmla="*/ 311 w 311"/>
                <a:gd name="T174" fmla="*/ 370 h 37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11" h="370">
                  <a:moveTo>
                    <a:pt x="237" y="370"/>
                  </a:moveTo>
                  <a:lnTo>
                    <a:pt x="240" y="343"/>
                  </a:lnTo>
                  <a:lnTo>
                    <a:pt x="252" y="322"/>
                  </a:lnTo>
                  <a:lnTo>
                    <a:pt x="273" y="308"/>
                  </a:lnTo>
                  <a:lnTo>
                    <a:pt x="299" y="302"/>
                  </a:lnTo>
                  <a:lnTo>
                    <a:pt x="308" y="275"/>
                  </a:lnTo>
                  <a:lnTo>
                    <a:pt x="311" y="243"/>
                  </a:lnTo>
                  <a:lnTo>
                    <a:pt x="308" y="216"/>
                  </a:lnTo>
                  <a:lnTo>
                    <a:pt x="299" y="189"/>
                  </a:lnTo>
                  <a:lnTo>
                    <a:pt x="284" y="172"/>
                  </a:lnTo>
                  <a:lnTo>
                    <a:pt x="267" y="166"/>
                  </a:lnTo>
                  <a:lnTo>
                    <a:pt x="246" y="174"/>
                  </a:lnTo>
                  <a:lnTo>
                    <a:pt x="222" y="198"/>
                  </a:lnTo>
                  <a:lnTo>
                    <a:pt x="205" y="169"/>
                  </a:lnTo>
                  <a:lnTo>
                    <a:pt x="193" y="130"/>
                  </a:lnTo>
                  <a:lnTo>
                    <a:pt x="181" y="95"/>
                  </a:lnTo>
                  <a:lnTo>
                    <a:pt x="178" y="68"/>
                  </a:lnTo>
                  <a:lnTo>
                    <a:pt x="160" y="83"/>
                  </a:lnTo>
                  <a:lnTo>
                    <a:pt x="148" y="101"/>
                  </a:lnTo>
                  <a:lnTo>
                    <a:pt x="142" y="124"/>
                  </a:lnTo>
                  <a:lnTo>
                    <a:pt x="151" y="157"/>
                  </a:lnTo>
                  <a:lnTo>
                    <a:pt x="133" y="124"/>
                  </a:lnTo>
                  <a:lnTo>
                    <a:pt x="125" y="86"/>
                  </a:lnTo>
                  <a:lnTo>
                    <a:pt x="125" y="41"/>
                  </a:lnTo>
                  <a:lnTo>
                    <a:pt x="125" y="0"/>
                  </a:lnTo>
                  <a:lnTo>
                    <a:pt x="107" y="3"/>
                  </a:lnTo>
                  <a:lnTo>
                    <a:pt x="89" y="6"/>
                  </a:lnTo>
                  <a:lnTo>
                    <a:pt x="71" y="15"/>
                  </a:lnTo>
                  <a:lnTo>
                    <a:pt x="57" y="27"/>
                  </a:lnTo>
                  <a:lnTo>
                    <a:pt x="45" y="38"/>
                  </a:lnTo>
                  <a:lnTo>
                    <a:pt x="33" y="53"/>
                  </a:lnTo>
                  <a:lnTo>
                    <a:pt x="24" y="68"/>
                  </a:lnTo>
                  <a:lnTo>
                    <a:pt x="15" y="86"/>
                  </a:lnTo>
                  <a:lnTo>
                    <a:pt x="9" y="103"/>
                  </a:lnTo>
                  <a:lnTo>
                    <a:pt x="3" y="127"/>
                  </a:lnTo>
                  <a:lnTo>
                    <a:pt x="0" y="151"/>
                  </a:lnTo>
                  <a:lnTo>
                    <a:pt x="0" y="177"/>
                  </a:lnTo>
                  <a:lnTo>
                    <a:pt x="6" y="207"/>
                  </a:lnTo>
                  <a:lnTo>
                    <a:pt x="18" y="237"/>
                  </a:lnTo>
                  <a:lnTo>
                    <a:pt x="36" y="269"/>
                  </a:lnTo>
                  <a:lnTo>
                    <a:pt x="65" y="302"/>
                  </a:lnTo>
                  <a:lnTo>
                    <a:pt x="65" y="287"/>
                  </a:lnTo>
                  <a:lnTo>
                    <a:pt x="68" y="272"/>
                  </a:lnTo>
                  <a:lnTo>
                    <a:pt x="74" y="263"/>
                  </a:lnTo>
                  <a:lnTo>
                    <a:pt x="80" y="254"/>
                  </a:lnTo>
                  <a:lnTo>
                    <a:pt x="83" y="284"/>
                  </a:lnTo>
                  <a:lnTo>
                    <a:pt x="95" y="316"/>
                  </a:lnTo>
                  <a:lnTo>
                    <a:pt x="119" y="346"/>
                  </a:lnTo>
                  <a:lnTo>
                    <a:pt x="160" y="358"/>
                  </a:lnTo>
                  <a:lnTo>
                    <a:pt x="154" y="346"/>
                  </a:lnTo>
                  <a:lnTo>
                    <a:pt x="151" y="331"/>
                  </a:lnTo>
                  <a:lnTo>
                    <a:pt x="151" y="316"/>
                  </a:lnTo>
                  <a:lnTo>
                    <a:pt x="157" y="302"/>
                  </a:lnTo>
                  <a:lnTo>
                    <a:pt x="163" y="328"/>
                  </a:lnTo>
                  <a:lnTo>
                    <a:pt x="175" y="349"/>
                  </a:lnTo>
                  <a:lnTo>
                    <a:pt x="199" y="364"/>
                  </a:lnTo>
                  <a:lnTo>
                    <a:pt x="237" y="3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2" name="Freeform 13"/>
            <p:cNvSpPr>
              <a:spLocks/>
            </p:cNvSpPr>
            <p:nvPr/>
          </p:nvSpPr>
          <p:spPr bwMode="auto">
            <a:xfrm>
              <a:off x="2657" y="2696"/>
              <a:ext cx="347" cy="278"/>
            </a:xfrm>
            <a:custGeom>
              <a:avLst/>
              <a:gdLst>
                <a:gd name="T0" fmla="*/ 42 w 347"/>
                <a:gd name="T1" fmla="*/ 270 h 278"/>
                <a:gd name="T2" fmla="*/ 12 w 347"/>
                <a:gd name="T3" fmla="*/ 237 h 278"/>
                <a:gd name="T4" fmla="*/ 0 w 347"/>
                <a:gd name="T5" fmla="*/ 199 h 278"/>
                <a:gd name="T6" fmla="*/ 12 w 347"/>
                <a:gd name="T7" fmla="*/ 160 h 278"/>
                <a:gd name="T8" fmla="*/ 27 w 347"/>
                <a:gd name="T9" fmla="*/ 116 h 278"/>
                <a:gd name="T10" fmla="*/ 42 w 347"/>
                <a:gd name="T11" fmla="*/ 65 h 278"/>
                <a:gd name="T12" fmla="*/ 77 w 347"/>
                <a:gd name="T13" fmla="*/ 27 h 278"/>
                <a:gd name="T14" fmla="*/ 128 w 347"/>
                <a:gd name="T15" fmla="*/ 3 h 278"/>
                <a:gd name="T16" fmla="*/ 125 w 347"/>
                <a:gd name="T17" fmla="*/ 30 h 278"/>
                <a:gd name="T18" fmla="*/ 92 w 347"/>
                <a:gd name="T19" fmla="*/ 89 h 278"/>
                <a:gd name="T20" fmla="*/ 122 w 347"/>
                <a:gd name="T21" fmla="*/ 119 h 278"/>
                <a:gd name="T22" fmla="*/ 148 w 347"/>
                <a:gd name="T23" fmla="*/ 89 h 278"/>
                <a:gd name="T24" fmla="*/ 157 w 347"/>
                <a:gd name="T25" fmla="*/ 95 h 278"/>
                <a:gd name="T26" fmla="*/ 163 w 347"/>
                <a:gd name="T27" fmla="*/ 116 h 278"/>
                <a:gd name="T28" fmla="*/ 181 w 347"/>
                <a:gd name="T29" fmla="*/ 113 h 278"/>
                <a:gd name="T30" fmla="*/ 202 w 347"/>
                <a:gd name="T31" fmla="*/ 92 h 278"/>
                <a:gd name="T32" fmla="*/ 228 w 347"/>
                <a:gd name="T33" fmla="*/ 71 h 278"/>
                <a:gd name="T34" fmla="*/ 261 w 347"/>
                <a:gd name="T35" fmla="*/ 57 h 278"/>
                <a:gd name="T36" fmla="*/ 279 w 347"/>
                <a:gd name="T37" fmla="*/ 71 h 278"/>
                <a:gd name="T38" fmla="*/ 273 w 347"/>
                <a:gd name="T39" fmla="*/ 110 h 278"/>
                <a:gd name="T40" fmla="*/ 267 w 347"/>
                <a:gd name="T41" fmla="*/ 125 h 278"/>
                <a:gd name="T42" fmla="*/ 287 w 347"/>
                <a:gd name="T43" fmla="*/ 119 h 278"/>
                <a:gd name="T44" fmla="*/ 314 w 347"/>
                <a:gd name="T45" fmla="*/ 116 h 278"/>
                <a:gd name="T46" fmla="*/ 335 w 347"/>
                <a:gd name="T47" fmla="*/ 119 h 278"/>
                <a:gd name="T48" fmla="*/ 332 w 347"/>
                <a:gd name="T49" fmla="*/ 139 h 278"/>
                <a:gd name="T50" fmla="*/ 311 w 347"/>
                <a:gd name="T51" fmla="*/ 178 h 278"/>
                <a:gd name="T52" fmla="*/ 299 w 347"/>
                <a:gd name="T53" fmla="*/ 187 h 278"/>
                <a:gd name="T54" fmla="*/ 284 w 347"/>
                <a:gd name="T55" fmla="*/ 175 h 278"/>
                <a:gd name="T56" fmla="*/ 276 w 347"/>
                <a:gd name="T57" fmla="*/ 190 h 278"/>
                <a:gd name="T58" fmla="*/ 255 w 347"/>
                <a:gd name="T59" fmla="*/ 225 h 278"/>
                <a:gd name="T60" fmla="*/ 208 w 347"/>
                <a:gd name="T61" fmla="*/ 243 h 278"/>
                <a:gd name="T62" fmla="*/ 169 w 347"/>
                <a:gd name="T63" fmla="*/ 255 h 278"/>
                <a:gd name="T64" fmla="*/ 148 w 347"/>
                <a:gd name="T65" fmla="*/ 255 h 278"/>
                <a:gd name="T66" fmla="*/ 131 w 347"/>
                <a:gd name="T67" fmla="*/ 231 h 278"/>
                <a:gd name="T68" fmla="*/ 116 w 347"/>
                <a:gd name="T69" fmla="*/ 249 h 278"/>
                <a:gd name="T70" fmla="*/ 89 w 347"/>
                <a:gd name="T71" fmla="*/ 243 h 278"/>
                <a:gd name="T72" fmla="*/ 65 w 347"/>
                <a:gd name="T73" fmla="*/ 234 h 278"/>
                <a:gd name="T74" fmla="*/ 62 w 347"/>
                <a:gd name="T75" fmla="*/ 258 h 278"/>
                <a:gd name="T76" fmla="*/ 65 w 347"/>
                <a:gd name="T77" fmla="*/ 278 h 27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47"/>
                <a:gd name="T118" fmla="*/ 0 h 278"/>
                <a:gd name="T119" fmla="*/ 347 w 347"/>
                <a:gd name="T120" fmla="*/ 278 h 27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47" h="278">
                  <a:moveTo>
                    <a:pt x="65" y="278"/>
                  </a:moveTo>
                  <a:lnTo>
                    <a:pt x="42" y="270"/>
                  </a:lnTo>
                  <a:lnTo>
                    <a:pt x="24" y="255"/>
                  </a:lnTo>
                  <a:lnTo>
                    <a:pt x="12" y="237"/>
                  </a:lnTo>
                  <a:lnTo>
                    <a:pt x="3" y="219"/>
                  </a:lnTo>
                  <a:lnTo>
                    <a:pt x="0" y="199"/>
                  </a:lnTo>
                  <a:lnTo>
                    <a:pt x="3" y="181"/>
                  </a:lnTo>
                  <a:lnTo>
                    <a:pt x="12" y="160"/>
                  </a:lnTo>
                  <a:lnTo>
                    <a:pt x="27" y="145"/>
                  </a:lnTo>
                  <a:lnTo>
                    <a:pt x="27" y="116"/>
                  </a:lnTo>
                  <a:lnTo>
                    <a:pt x="33" y="89"/>
                  </a:lnTo>
                  <a:lnTo>
                    <a:pt x="42" y="65"/>
                  </a:lnTo>
                  <a:lnTo>
                    <a:pt x="57" y="45"/>
                  </a:lnTo>
                  <a:lnTo>
                    <a:pt x="77" y="27"/>
                  </a:lnTo>
                  <a:lnTo>
                    <a:pt x="101" y="12"/>
                  </a:lnTo>
                  <a:lnTo>
                    <a:pt x="128" y="3"/>
                  </a:lnTo>
                  <a:lnTo>
                    <a:pt x="157" y="0"/>
                  </a:lnTo>
                  <a:lnTo>
                    <a:pt x="125" y="30"/>
                  </a:lnTo>
                  <a:lnTo>
                    <a:pt x="101" y="57"/>
                  </a:lnTo>
                  <a:lnTo>
                    <a:pt x="92" y="89"/>
                  </a:lnTo>
                  <a:lnTo>
                    <a:pt x="101" y="128"/>
                  </a:lnTo>
                  <a:lnTo>
                    <a:pt x="122" y="119"/>
                  </a:lnTo>
                  <a:lnTo>
                    <a:pt x="136" y="104"/>
                  </a:lnTo>
                  <a:lnTo>
                    <a:pt x="148" y="89"/>
                  </a:lnTo>
                  <a:lnTo>
                    <a:pt x="163" y="80"/>
                  </a:lnTo>
                  <a:lnTo>
                    <a:pt x="157" y="95"/>
                  </a:lnTo>
                  <a:lnTo>
                    <a:pt x="157" y="104"/>
                  </a:lnTo>
                  <a:lnTo>
                    <a:pt x="163" y="116"/>
                  </a:lnTo>
                  <a:lnTo>
                    <a:pt x="172" y="125"/>
                  </a:lnTo>
                  <a:lnTo>
                    <a:pt x="181" y="113"/>
                  </a:lnTo>
                  <a:lnTo>
                    <a:pt x="193" y="101"/>
                  </a:lnTo>
                  <a:lnTo>
                    <a:pt x="202" y="92"/>
                  </a:lnTo>
                  <a:lnTo>
                    <a:pt x="213" y="80"/>
                  </a:lnTo>
                  <a:lnTo>
                    <a:pt x="228" y="71"/>
                  </a:lnTo>
                  <a:lnTo>
                    <a:pt x="243" y="65"/>
                  </a:lnTo>
                  <a:lnTo>
                    <a:pt x="261" y="57"/>
                  </a:lnTo>
                  <a:lnTo>
                    <a:pt x="284" y="54"/>
                  </a:lnTo>
                  <a:lnTo>
                    <a:pt x="279" y="71"/>
                  </a:lnTo>
                  <a:lnTo>
                    <a:pt x="276" y="89"/>
                  </a:lnTo>
                  <a:lnTo>
                    <a:pt x="273" y="110"/>
                  </a:lnTo>
                  <a:lnTo>
                    <a:pt x="255" y="128"/>
                  </a:lnTo>
                  <a:lnTo>
                    <a:pt x="267" y="125"/>
                  </a:lnTo>
                  <a:lnTo>
                    <a:pt x="276" y="122"/>
                  </a:lnTo>
                  <a:lnTo>
                    <a:pt x="287" y="119"/>
                  </a:lnTo>
                  <a:lnTo>
                    <a:pt x="302" y="116"/>
                  </a:lnTo>
                  <a:lnTo>
                    <a:pt x="314" y="116"/>
                  </a:lnTo>
                  <a:lnTo>
                    <a:pt x="326" y="116"/>
                  </a:lnTo>
                  <a:lnTo>
                    <a:pt x="335" y="119"/>
                  </a:lnTo>
                  <a:lnTo>
                    <a:pt x="347" y="125"/>
                  </a:lnTo>
                  <a:lnTo>
                    <a:pt x="332" y="139"/>
                  </a:lnTo>
                  <a:lnTo>
                    <a:pt x="320" y="157"/>
                  </a:lnTo>
                  <a:lnTo>
                    <a:pt x="311" y="178"/>
                  </a:lnTo>
                  <a:lnTo>
                    <a:pt x="308" y="196"/>
                  </a:lnTo>
                  <a:lnTo>
                    <a:pt x="299" y="187"/>
                  </a:lnTo>
                  <a:lnTo>
                    <a:pt x="293" y="178"/>
                  </a:lnTo>
                  <a:lnTo>
                    <a:pt x="284" y="175"/>
                  </a:lnTo>
                  <a:lnTo>
                    <a:pt x="276" y="169"/>
                  </a:lnTo>
                  <a:lnTo>
                    <a:pt x="276" y="190"/>
                  </a:lnTo>
                  <a:lnTo>
                    <a:pt x="270" y="207"/>
                  </a:lnTo>
                  <a:lnTo>
                    <a:pt x="255" y="225"/>
                  </a:lnTo>
                  <a:lnTo>
                    <a:pt x="228" y="243"/>
                  </a:lnTo>
                  <a:lnTo>
                    <a:pt x="208" y="243"/>
                  </a:lnTo>
                  <a:lnTo>
                    <a:pt x="187" y="249"/>
                  </a:lnTo>
                  <a:lnTo>
                    <a:pt x="169" y="255"/>
                  </a:lnTo>
                  <a:lnTo>
                    <a:pt x="157" y="267"/>
                  </a:lnTo>
                  <a:lnTo>
                    <a:pt x="148" y="255"/>
                  </a:lnTo>
                  <a:lnTo>
                    <a:pt x="139" y="243"/>
                  </a:lnTo>
                  <a:lnTo>
                    <a:pt x="131" y="231"/>
                  </a:lnTo>
                  <a:lnTo>
                    <a:pt x="116" y="219"/>
                  </a:lnTo>
                  <a:lnTo>
                    <a:pt x="116" y="249"/>
                  </a:lnTo>
                  <a:lnTo>
                    <a:pt x="101" y="246"/>
                  </a:lnTo>
                  <a:lnTo>
                    <a:pt x="89" y="243"/>
                  </a:lnTo>
                  <a:lnTo>
                    <a:pt x="77" y="240"/>
                  </a:lnTo>
                  <a:lnTo>
                    <a:pt x="65" y="234"/>
                  </a:lnTo>
                  <a:lnTo>
                    <a:pt x="62" y="246"/>
                  </a:lnTo>
                  <a:lnTo>
                    <a:pt x="62" y="258"/>
                  </a:lnTo>
                  <a:lnTo>
                    <a:pt x="62" y="267"/>
                  </a:lnTo>
                  <a:lnTo>
                    <a:pt x="65" y="27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3" name="Freeform 14"/>
            <p:cNvSpPr>
              <a:spLocks/>
            </p:cNvSpPr>
            <p:nvPr/>
          </p:nvSpPr>
          <p:spPr bwMode="auto">
            <a:xfrm>
              <a:off x="3249" y="1075"/>
              <a:ext cx="69" cy="51"/>
            </a:xfrm>
            <a:custGeom>
              <a:avLst/>
              <a:gdLst>
                <a:gd name="T0" fmla="*/ 0 w 69"/>
                <a:gd name="T1" fmla="*/ 51 h 51"/>
                <a:gd name="T2" fmla="*/ 3 w 69"/>
                <a:gd name="T3" fmla="*/ 18 h 51"/>
                <a:gd name="T4" fmla="*/ 21 w 69"/>
                <a:gd name="T5" fmla="*/ 0 h 51"/>
                <a:gd name="T6" fmla="*/ 45 w 69"/>
                <a:gd name="T7" fmla="*/ 0 h 51"/>
                <a:gd name="T8" fmla="*/ 69 w 69"/>
                <a:gd name="T9" fmla="*/ 27 h 51"/>
                <a:gd name="T10" fmla="*/ 51 w 69"/>
                <a:gd name="T11" fmla="*/ 42 h 51"/>
                <a:gd name="T12" fmla="*/ 39 w 69"/>
                <a:gd name="T13" fmla="*/ 27 h 51"/>
                <a:gd name="T14" fmla="*/ 24 w 69"/>
                <a:gd name="T15" fmla="*/ 21 h 51"/>
                <a:gd name="T16" fmla="*/ 12 w 69"/>
                <a:gd name="T17" fmla="*/ 27 h 51"/>
                <a:gd name="T18" fmla="*/ 0 w 69"/>
                <a:gd name="T19" fmla="*/ 51 h 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9"/>
                <a:gd name="T31" fmla="*/ 0 h 51"/>
                <a:gd name="T32" fmla="*/ 69 w 69"/>
                <a:gd name="T33" fmla="*/ 51 h 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9" h="51">
                  <a:moveTo>
                    <a:pt x="0" y="51"/>
                  </a:moveTo>
                  <a:lnTo>
                    <a:pt x="3" y="18"/>
                  </a:lnTo>
                  <a:lnTo>
                    <a:pt x="21" y="0"/>
                  </a:lnTo>
                  <a:lnTo>
                    <a:pt x="45" y="0"/>
                  </a:lnTo>
                  <a:lnTo>
                    <a:pt x="69" y="27"/>
                  </a:lnTo>
                  <a:lnTo>
                    <a:pt x="51" y="42"/>
                  </a:lnTo>
                  <a:lnTo>
                    <a:pt x="39" y="27"/>
                  </a:lnTo>
                  <a:lnTo>
                    <a:pt x="24" y="21"/>
                  </a:lnTo>
                  <a:lnTo>
                    <a:pt x="12" y="27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40" name="Group 15"/>
          <p:cNvGrpSpPr>
            <a:grpSpLocks/>
          </p:cNvGrpSpPr>
          <p:nvPr/>
        </p:nvGrpSpPr>
        <p:grpSpPr bwMode="auto">
          <a:xfrm>
            <a:off x="7010400" y="1447800"/>
            <a:ext cx="1219200" cy="838200"/>
            <a:chOff x="1917" y="1525"/>
            <a:chExt cx="1919" cy="1263"/>
          </a:xfrm>
        </p:grpSpPr>
        <p:sp>
          <p:nvSpPr>
            <p:cNvPr id="14440" name="Freeform 16"/>
            <p:cNvSpPr>
              <a:spLocks/>
            </p:cNvSpPr>
            <p:nvPr/>
          </p:nvSpPr>
          <p:spPr bwMode="auto">
            <a:xfrm>
              <a:off x="2808" y="1753"/>
              <a:ext cx="38" cy="45"/>
            </a:xfrm>
            <a:custGeom>
              <a:avLst/>
              <a:gdLst>
                <a:gd name="T0" fmla="*/ 19 w 38"/>
                <a:gd name="T1" fmla="*/ 0 h 45"/>
                <a:gd name="T2" fmla="*/ 13 w 38"/>
                <a:gd name="T3" fmla="*/ 6 h 45"/>
                <a:gd name="T4" fmla="*/ 3 w 38"/>
                <a:gd name="T5" fmla="*/ 14 h 45"/>
                <a:gd name="T6" fmla="*/ 3 w 38"/>
                <a:gd name="T7" fmla="*/ 18 h 45"/>
                <a:gd name="T8" fmla="*/ 5 w 38"/>
                <a:gd name="T9" fmla="*/ 12 h 45"/>
                <a:gd name="T10" fmla="*/ 11 w 38"/>
                <a:gd name="T11" fmla="*/ 12 h 45"/>
                <a:gd name="T12" fmla="*/ 15 w 38"/>
                <a:gd name="T13" fmla="*/ 14 h 45"/>
                <a:gd name="T14" fmla="*/ 19 w 38"/>
                <a:gd name="T15" fmla="*/ 16 h 45"/>
                <a:gd name="T16" fmla="*/ 19 w 38"/>
                <a:gd name="T17" fmla="*/ 25 h 45"/>
                <a:gd name="T18" fmla="*/ 13 w 38"/>
                <a:gd name="T19" fmla="*/ 29 h 45"/>
                <a:gd name="T20" fmla="*/ 9 w 38"/>
                <a:gd name="T21" fmla="*/ 27 h 45"/>
                <a:gd name="T22" fmla="*/ 3 w 38"/>
                <a:gd name="T23" fmla="*/ 25 h 45"/>
                <a:gd name="T24" fmla="*/ 3 w 38"/>
                <a:gd name="T25" fmla="*/ 14 h 45"/>
                <a:gd name="T26" fmla="*/ 0 w 38"/>
                <a:gd name="T27" fmla="*/ 23 h 45"/>
                <a:gd name="T28" fmla="*/ 1 w 38"/>
                <a:gd name="T29" fmla="*/ 35 h 45"/>
                <a:gd name="T30" fmla="*/ 5 w 38"/>
                <a:gd name="T31" fmla="*/ 41 h 45"/>
                <a:gd name="T32" fmla="*/ 11 w 38"/>
                <a:gd name="T33" fmla="*/ 45 h 45"/>
                <a:gd name="T34" fmla="*/ 23 w 38"/>
                <a:gd name="T35" fmla="*/ 41 h 45"/>
                <a:gd name="T36" fmla="*/ 30 w 38"/>
                <a:gd name="T37" fmla="*/ 39 h 45"/>
                <a:gd name="T38" fmla="*/ 34 w 38"/>
                <a:gd name="T39" fmla="*/ 33 h 45"/>
                <a:gd name="T40" fmla="*/ 38 w 38"/>
                <a:gd name="T41" fmla="*/ 27 h 45"/>
                <a:gd name="T42" fmla="*/ 38 w 38"/>
                <a:gd name="T43" fmla="*/ 16 h 45"/>
                <a:gd name="T44" fmla="*/ 34 w 38"/>
                <a:gd name="T45" fmla="*/ 10 h 45"/>
                <a:gd name="T46" fmla="*/ 26 w 38"/>
                <a:gd name="T47" fmla="*/ 2 h 45"/>
                <a:gd name="T48" fmla="*/ 19 w 38"/>
                <a:gd name="T49" fmla="*/ 0 h 4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45"/>
                <a:gd name="T77" fmla="*/ 38 w 38"/>
                <a:gd name="T78" fmla="*/ 45 h 4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45">
                  <a:moveTo>
                    <a:pt x="19" y="0"/>
                  </a:moveTo>
                  <a:lnTo>
                    <a:pt x="13" y="6"/>
                  </a:lnTo>
                  <a:lnTo>
                    <a:pt x="3" y="14"/>
                  </a:lnTo>
                  <a:lnTo>
                    <a:pt x="3" y="18"/>
                  </a:lnTo>
                  <a:lnTo>
                    <a:pt x="5" y="12"/>
                  </a:lnTo>
                  <a:lnTo>
                    <a:pt x="11" y="12"/>
                  </a:lnTo>
                  <a:lnTo>
                    <a:pt x="15" y="14"/>
                  </a:lnTo>
                  <a:lnTo>
                    <a:pt x="19" y="16"/>
                  </a:lnTo>
                  <a:lnTo>
                    <a:pt x="19" y="25"/>
                  </a:lnTo>
                  <a:lnTo>
                    <a:pt x="13" y="29"/>
                  </a:lnTo>
                  <a:lnTo>
                    <a:pt x="9" y="27"/>
                  </a:lnTo>
                  <a:lnTo>
                    <a:pt x="3" y="25"/>
                  </a:lnTo>
                  <a:lnTo>
                    <a:pt x="3" y="14"/>
                  </a:lnTo>
                  <a:lnTo>
                    <a:pt x="0" y="23"/>
                  </a:lnTo>
                  <a:lnTo>
                    <a:pt x="1" y="35"/>
                  </a:lnTo>
                  <a:lnTo>
                    <a:pt x="5" y="41"/>
                  </a:lnTo>
                  <a:lnTo>
                    <a:pt x="11" y="45"/>
                  </a:lnTo>
                  <a:lnTo>
                    <a:pt x="23" y="41"/>
                  </a:lnTo>
                  <a:lnTo>
                    <a:pt x="30" y="39"/>
                  </a:lnTo>
                  <a:lnTo>
                    <a:pt x="34" y="33"/>
                  </a:lnTo>
                  <a:lnTo>
                    <a:pt x="38" y="27"/>
                  </a:lnTo>
                  <a:lnTo>
                    <a:pt x="38" y="16"/>
                  </a:lnTo>
                  <a:lnTo>
                    <a:pt x="34" y="10"/>
                  </a:lnTo>
                  <a:lnTo>
                    <a:pt x="26" y="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1" name="Freeform 17"/>
            <p:cNvSpPr>
              <a:spLocks/>
            </p:cNvSpPr>
            <p:nvPr/>
          </p:nvSpPr>
          <p:spPr bwMode="auto">
            <a:xfrm>
              <a:off x="1919" y="1525"/>
              <a:ext cx="622" cy="703"/>
            </a:xfrm>
            <a:custGeom>
              <a:avLst/>
              <a:gdLst>
                <a:gd name="T0" fmla="*/ 0 w 622"/>
                <a:gd name="T1" fmla="*/ 699 h 703"/>
                <a:gd name="T2" fmla="*/ 36 w 622"/>
                <a:gd name="T3" fmla="*/ 660 h 703"/>
                <a:gd name="T4" fmla="*/ 130 w 622"/>
                <a:gd name="T5" fmla="*/ 532 h 703"/>
                <a:gd name="T6" fmla="*/ 207 w 622"/>
                <a:gd name="T7" fmla="*/ 411 h 703"/>
                <a:gd name="T8" fmla="*/ 236 w 622"/>
                <a:gd name="T9" fmla="*/ 349 h 703"/>
                <a:gd name="T10" fmla="*/ 203 w 622"/>
                <a:gd name="T11" fmla="*/ 336 h 703"/>
                <a:gd name="T12" fmla="*/ 184 w 622"/>
                <a:gd name="T13" fmla="*/ 326 h 703"/>
                <a:gd name="T14" fmla="*/ 180 w 622"/>
                <a:gd name="T15" fmla="*/ 315 h 703"/>
                <a:gd name="T16" fmla="*/ 192 w 622"/>
                <a:gd name="T17" fmla="*/ 296 h 703"/>
                <a:gd name="T18" fmla="*/ 224 w 622"/>
                <a:gd name="T19" fmla="*/ 280 h 703"/>
                <a:gd name="T20" fmla="*/ 278 w 622"/>
                <a:gd name="T21" fmla="*/ 273 h 703"/>
                <a:gd name="T22" fmla="*/ 340 w 622"/>
                <a:gd name="T23" fmla="*/ 274 h 703"/>
                <a:gd name="T24" fmla="*/ 376 w 622"/>
                <a:gd name="T25" fmla="*/ 228 h 703"/>
                <a:gd name="T26" fmla="*/ 340 w 622"/>
                <a:gd name="T27" fmla="*/ 180 h 703"/>
                <a:gd name="T28" fmla="*/ 328 w 622"/>
                <a:gd name="T29" fmla="*/ 148 h 703"/>
                <a:gd name="T30" fmla="*/ 334 w 622"/>
                <a:gd name="T31" fmla="*/ 127 h 703"/>
                <a:gd name="T32" fmla="*/ 391 w 622"/>
                <a:gd name="T33" fmla="*/ 113 h 703"/>
                <a:gd name="T34" fmla="*/ 434 w 622"/>
                <a:gd name="T35" fmla="*/ 111 h 703"/>
                <a:gd name="T36" fmla="*/ 449 w 622"/>
                <a:gd name="T37" fmla="*/ 132 h 703"/>
                <a:gd name="T38" fmla="*/ 468 w 622"/>
                <a:gd name="T39" fmla="*/ 132 h 703"/>
                <a:gd name="T40" fmla="*/ 532 w 622"/>
                <a:gd name="T41" fmla="*/ 40 h 703"/>
                <a:gd name="T42" fmla="*/ 560 w 622"/>
                <a:gd name="T43" fmla="*/ 4 h 703"/>
                <a:gd name="T44" fmla="*/ 585 w 622"/>
                <a:gd name="T45" fmla="*/ 2 h 703"/>
                <a:gd name="T46" fmla="*/ 610 w 622"/>
                <a:gd name="T47" fmla="*/ 17 h 703"/>
                <a:gd name="T48" fmla="*/ 618 w 622"/>
                <a:gd name="T49" fmla="*/ 38 h 703"/>
                <a:gd name="T50" fmla="*/ 620 w 622"/>
                <a:gd name="T51" fmla="*/ 129 h 703"/>
                <a:gd name="T52" fmla="*/ 603 w 622"/>
                <a:gd name="T53" fmla="*/ 232 h 703"/>
                <a:gd name="T54" fmla="*/ 560 w 622"/>
                <a:gd name="T55" fmla="*/ 311 h 703"/>
                <a:gd name="T56" fmla="*/ 585 w 622"/>
                <a:gd name="T57" fmla="*/ 228 h 703"/>
                <a:gd name="T58" fmla="*/ 603 w 622"/>
                <a:gd name="T59" fmla="*/ 123 h 703"/>
                <a:gd name="T60" fmla="*/ 601 w 622"/>
                <a:gd name="T61" fmla="*/ 40 h 703"/>
                <a:gd name="T62" fmla="*/ 585 w 622"/>
                <a:gd name="T63" fmla="*/ 19 h 703"/>
                <a:gd name="T64" fmla="*/ 566 w 622"/>
                <a:gd name="T65" fmla="*/ 21 h 703"/>
                <a:gd name="T66" fmla="*/ 541 w 622"/>
                <a:gd name="T67" fmla="*/ 58 h 703"/>
                <a:gd name="T68" fmla="*/ 484 w 622"/>
                <a:gd name="T69" fmla="*/ 142 h 703"/>
                <a:gd name="T70" fmla="*/ 439 w 622"/>
                <a:gd name="T71" fmla="*/ 190 h 703"/>
                <a:gd name="T72" fmla="*/ 437 w 622"/>
                <a:gd name="T73" fmla="*/ 155 h 703"/>
                <a:gd name="T74" fmla="*/ 424 w 622"/>
                <a:gd name="T75" fmla="*/ 130 h 703"/>
                <a:gd name="T76" fmla="*/ 395 w 622"/>
                <a:gd name="T77" fmla="*/ 132 h 703"/>
                <a:gd name="T78" fmla="*/ 349 w 622"/>
                <a:gd name="T79" fmla="*/ 138 h 703"/>
                <a:gd name="T80" fmla="*/ 349 w 622"/>
                <a:gd name="T81" fmla="*/ 157 h 703"/>
                <a:gd name="T82" fmla="*/ 374 w 622"/>
                <a:gd name="T83" fmla="*/ 196 h 703"/>
                <a:gd name="T84" fmla="*/ 399 w 622"/>
                <a:gd name="T85" fmla="*/ 225 h 703"/>
                <a:gd name="T86" fmla="*/ 347 w 622"/>
                <a:gd name="T87" fmla="*/ 296 h 703"/>
                <a:gd name="T88" fmla="*/ 303 w 622"/>
                <a:gd name="T89" fmla="*/ 288 h 703"/>
                <a:gd name="T90" fmla="*/ 226 w 622"/>
                <a:gd name="T91" fmla="*/ 296 h 703"/>
                <a:gd name="T92" fmla="*/ 201 w 622"/>
                <a:gd name="T93" fmla="*/ 313 h 703"/>
                <a:gd name="T94" fmla="*/ 215 w 622"/>
                <a:gd name="T95" fmla="*/ 319 h 703"/>
                <a:gd name="T96" fmla="*/ 238 w 622"/>
                <a:gd name="T97" fmla="*/ 330 h 703"/>
                <a:gd name="T98" fmla="*/ 267 w 622"/>
                <a:gd name="T99" fmla="*/ 353 h 703"/>
                <a:gd name="T100" fmla="*/ 180 w 622"/>
                <a:gd name="T101" fmla="*/ 493 h 703"/>
                <a:gd name="T102" fmla="*/ 103 w 622"/>
                <a:gd name="T103" fmla="*/ 601 h 703"/>
                <a:gd name="T104" fmla="*/ 21 w 622"/>
                <a:gd name="T105" fmla="*/ 703 h 70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22"/>
                <a:gd name="T160" fmla="*/ 0 h 703"/>
                <a:gd name="T161" fmla="*/ 622 w 622"/>
                <a:gd name="T162" fmla="*/ 703 h 70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22" h="703">
                  <a:moveTo>
                    <a:pt x="21" y="703"/>
                  </a:moveTo>
                  <a:lnTo>
                    <a:pt x="0" y="699"/>
                  </a:lnTo>
                  <a:lnTo>
                    <a:pt x="29" y="668"/>
                  </a:lnTo>
                  <a:lnTo>
                    <a:pt x="36" y="660"/>
                  </a:lnTo>
                  <a:lnTo>
                    <a:pt x="92" y="586"/>
                  </a:lnTo>
                  <a:lnTo>
                    <a:pt x="130" y="532"/>
                  </a:lnTo>
                  <a:lnTo>
                    <a:pt x="142" y="514"/>
                  </a:lnTo>
                  <a:lnTo>
                    <a:pt x="207" y="411"/>
                  </a:lnTo>
                  <a:lnTo>
                    <a:pt x="244" y="355"/>
                  </a:lnTo>
                  <a:lnTo>
                    <a:pt x="236" y="349"/>
                  </a:lnTo>
                  <a:lnTo>
                    <a:pt x="217" y="338"/>
                  </a:lnTo>
                  <a:lnTo>
                    <a:pt x="203" y="336"/>
                  </a:lnTo>
                  <a:lnTo>
                    <a:pt x="194" y="332"/>
                  </a:lnTo>
                  <a:lnTo>
                    <a:pt x="184" y="326"/>
                  </a:lnTo>
                  <a:lnTo>
                    <a:pt x="180" y="321"/>
                  </a:lnTo>
                  <a:lnTo>
                    <a:pt x="180" y="315"/>
                  </a:lnTo>
                  <a:lnTo>
                    <a:pt x="182" y="307"/>
                  </a:lnTo>
                  <a:lnTo>
                    <a:pt x="192" y="296"/>
                  </a:lnTo>
                  <a:lnTo>
                    <a:pt x="205" y="288"/>
                  </a:lnTo>
                  <a:lnTo>
                    <a:pt x="224" y="280"/>
                  </a:lnTo>
                  <a:lnTo>
                    <a:pt x="246" y="276"/>
                  </a:lnTo>
                  <a:lnTo>
                    <a:pt x="278" y="273"/>
                  </a:lnTo>
                  <a:lnTo>
                    <a:pt x="315" y="273"/>
                  </a:lnTo>
                  <a:lnTo>
                    <a:pt x="340" y="274"/>
                  </a:lnTo>
                  <a:lnTo>
                    <a:pt x="363" y="246"/>
                  </a:lnTo>
                  <a:lnTo>
                    <a:pt x="376" y="228"/>
                  </a:lnTo>
                  <a:lnTo>
                    <a:pt x="349" y="196"/>
                  </a:lnTo>
                  <a:lnTo>
                    <a:pt x="340" y="180"/>
                  </a:lnTo>
                  <a:lnTo>
                    <a:pt x="330" y="163"/>
                  </a:lnTo>
                  <a:lnTo>
                    <a:pt x="328" y="148"/>
                  </a:lnTo>
                  <a:lnTo>
                    <a:pt x="330" y="136"/>
                  </a:lnTo>
                  <a:lnTo>
                    <a:pt x="334" y="127"/>
                  </a:lnTo>
                  <a:lnTo>
                    <a:pt x="343" y="121"/>
                  </a:lnTo>
                  <a:lnTo>
                    <a:pt x="391" y="113"/>
                  </a:lnTo>
                  <a:lnTo>
                    <a:pt x="420" y="109"/>
                  </a:lnTo>
                  <a:lnTo>
                    <a:pt x="434" y="111"/>
                  </a:lnTo>
                  <a:lnTo>
                    <a:pt x="443" y="119"/>
                  </a:lnTo>
                  <a:lnTo>
                    <a:pt x="449" y="132"/>
                  </a:lnTo>
                  <a:lnTo>
                    <a:pt x="455" y="148"/>
                  </a:lnTo>
                  <a:lnTo>
                    <a:pt x="468" y="132"/>
                  </a:lnTo>
                  <a:lnTo>
                    <a:pt x="505" y="79"/>
                  </a:lnTo>
                  <a:lnTo>
                    <a:pt x="532" y="40"/>
                  </a:lnTo>
                  <a:lnTo>
                    <a:pt x="545" y="13"/>
                  </a:lnTo>
                  <a:lnTo>
                    <a:pt x="560" y="4"/>
                  </a:lnTo>
                  <a:lnTo>
                    <a:pt x="574" y="0"/>
                  </a:lnTo>
                  <a:lnTo>
                    <a:pt x="585" y="2"/>
                  </a:lnTo>
                  <a:lnTo>
                    <a:pt x="599" y="8"/>
                  </a:lnTo>
                  <a:lnTo>
                    <a:pt x="610" y="17"/>
                  </a:lnTo>
                  <a:lnTo>
                    <a:pt x="614" y="29"/>
                  </a:lnTo>
                  <a:lnTo>
                    <a:pt x="618" y="38"/>
                  </a:lnTo>
                  <a:lnTo>
                    <a:pt x="622" y="81"/>
                  </a:lnTo>
                  <a:lnTo>
                    <a:pt x="620" y="129"/>
                  </a:lnTo>
                  <a:lnTo>
                    <a:pt x="612" y="184"/>
                  </a:lnTo>
                  <a:lnTo>
                    <a:pt x="603" y="232"/>
                  </a:lnTo>
                  <a:lnTo>
                    <a:pt x="585" y="296"/>
                  </a:lnTo>
                  <a:lnTo>
                    <a:pt x="560" y="311"/>
                  </a:lnTo>
                  <a:lnTo>
                    <a:pt x="570" y="286"/>
                  </a:lnTo>
                  <a:lnTo>
                    <a:pt x="585" y="228"/>
                  </a:lnTo>
                  <a:lnTo>
                    <a:pt x="595" y="175"/>
                  </a:lnTo>
                  <a:lnTo>
                    <a:pt x="603" y="123"/>
                  </a:lnTo>
                  <a:lnTo>
                    <a:pt x="604" y="63"/>
                  </a:lnTo>
                  <a:lnTo>
                    <a:pt x="601" y="40"/>
                  </a:lnTo>
                  <a:lnTo>
                    <a:pt x="591" y="25"/>
                  </a:lnTo>
                  <a:lnTo>
                    <a:pt x="585" y="19"/>
                  </a:lnTo>
                  <a:lnTo>
                    <a:pt x="576" y="17"/>
                  </a:lnTo>
                  <a:lnTo>
                    <a:pt x="566" y="21"/>
                  </a:lnTo>
                  <a:lnTo>
                    <a:pt x="553" y="33"/>
                  </a:lnTo>
                  <a:lnTo>
                    <a:pt x="541" y="58"/>
                  </a:lnTo>
                  <a:lnTo>
                    <a:pt x="514" y="100"/>
                  </a:lnTo>
                  <a:lnTo>
                    <a:pt x="484" y="142"/>
                  </a:lnTo>
                  <a:lnTo>
                    <a:pt x="443" y="186"/>
                  </a:lnTo>
                  <a:lnTo>
                    <a:pt x="439" y="190"/>
                  </a:lnTo>
                  <a:lnTo>
                    <a:pt x="439" y="180"/>
                  </a:lnTo>
                  <a:lnTo>
                    <a:pt x="437" y="155"/>
                  </a:lnTo>
                  <a:lnTo>
                    <a:pt x="430" y="138"/>
                  </a:lnTo>
                  <a:lnTo>
                    <a:pt x="424" y="130"/>
                  </a:lnTo>
                  <a:lnTo>
                    <a:pt x="416" y="129"/>
                  </a:lnTo>
                  <a:lnTo>
                    <a:pt x="395" y="132"/>
                  </a:lnTo>
                  <a:lnTo>
                    <a:pt x="357" y="136"/>
                  </a:lnTo>
                  <a:lnTo>
                    <a:pt x="349" y="138"/>
                  </a:lnTo>
                  <a:lnTo>
                    <a:pt x="347" y="146"/>
                  </a:lnTo>
                  <a:lnTo>
                    <a:pt x="349" y="157"/>
                  </a:lnTo>
                  <a:lnTo>
                    <a:pt x="363" y="180"/>
                  </a:lnTo>
                  <a:lnTo>
                    <a:pt x="374" y="196"/>
                  </a:lnTo>
                  <a:lnTo>
                    <a:pt x="388" y="211"/>
                  </a:lnTo>
                  <a:lnTo>
                    <a:pt x="399" y="225"/>
                  </a:lnTo>
                  <a:lnTo>
                    <a:pt x="357" y="286"/>
                  </a:lnTo>
                  <a:lnTo>
                    <a:pt x="347" y="296"/>
                  </a:lnTo>
                  <a:lnTo>
                    <a:pt x="336" y="292"/>
                  </a:lnTo>
                  <a:lnTo>
                    <a:pt x="303" y="288"/>
                  </a:lnTo>
                  <a:lnTo>
                    <a:pt x="257" y="290"/>
                  </a:lnTo>
                  <a:lnTo>
                    <a:pt x="226" y="296"/>
                  </a:lnTo>
                  <a:lnTo>
                    <a:pt x="211" y="303"/>
                  </a:lnTo>
                  <a:lnTo>
                    <a:pt x="201" y="313"/>
                  </a:lnTo>
                  <a:lnTo>
                    <a:pt x="203" y="317"/>
                  </a:lnTo>
                  <a:lnTo>
                    <a:pt x="215" y="319"/>
                  </a:lnTo>
                  <a:lnTo>
                    <a:pt x="224" y="321"/>
                  </a:lnTo>
                  <a:lnTo>
                    <a:pt x="238" y="330"/>
                  </a:lnTo>
                  <a:lnTo>
                    <a:pt x="261" y="346"/>
                  </a:lnTo>
                  <a:lnTo>
                    <a:pt x="267" y="353"/>
                  </a:lnTo>
                  <a:lnTo>
                    <a:pt x="222" y="426"/>
                  </a:lnTo>
                  <a:lnTo>
                    <a:pt x="180" y="493"/>
                  </a:lnTo>
                  <a:lnTo>
                    <a:pt x="128" y="568"/>
                  </a:lnTo>
                  <a:lnTo>
                    <a:pt x="103" y="601"/>
                  </a:lnTo>
                  <a:lnTo>
                    <a:pt x="65" y="653"/>
                  </a:lnTo>
                  <a:lnTo>
                    <a:pt x="21" y="703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2" name="Freeform 18"/>
            <p:cNvSpPr>
              <a:spLocks/>
            </p:cNvSpPr>
            <p:nvPr/>
          </p:nvSpPr>
          <p:spPr bwMode="auto">
            <a:xfrm>
              <a:off x="2479" y="1821"/>
              <a:ext cx="156" cy="50"/>
            </a:xfrm>
            <a:custGeom>
              <a:avLst/>
              <a:gdLst>
                <a:gd name="T0" fmla="*/ 25 w 156"/>
                <a:gd name="T1" fmla="*/ 0 h 50"/>
                <a:gd name="T2" fmla="*/ 0 w 156"/>
                <a:gd name="T3" fmla="*/ 15 h 50"/>
                <a:gd name="T4" fmla="*/ 67 w 156"/>
                <a:gd name="T5" fmla="*/ 26 h 50"/>
                <a:gd name="T6" fmla="*/ 127 w 156"/>
                <a:gd name="T7" fmla="*/ 44 h 50"/>
                <a:gd name="T8" fmla="*/ 135 w 156"/>
                <a:gd name="T9" fmla="*/ 50 h 50"/>
                <a:gd name="T10" fmla="*/ 156 w 156"/>
                <a:gd name="T11" fmla="*/ 34 h 50"/>
                <a:gd name="T12" fmla="*/ 152 w 156"/>
                <a:gd name="T13" fmla="*/ 32 h 50"/>
                <a:gd name="T14" fmla="*/ 121 w 156"/>
                <a:gd name="T15" fmla="*/ 21 h 50"/>
                <a:gd name="T16" fmla="*/ 91 w 156"/>
                <a:gd name="T17" fmla="*/ 11 h 50"/>
                <a:gd name="T18" fmla="*/ 46 w 156"/>
                <a:gd name="T19" fmla="*/ 5 h 50"/>
                <a:gd name="T20" fmla="*/ 25 w 156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"/>
                <a:gd name="T34" fmla="*/ 0 h 50"/>
                <a:gd name="T35" fmla="*/ 156 w 156"/>
                <a:gd name="T36" fmla="*/ 50 h 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" h="50">
                  <a:moveTo>
                    <a:pt x="25" y="0"/>
                  </a:moveTo>
                  <a:lnTo>
                    <a:pt x="0" y="15"/>
                  </a:lnTo>
                  <a:lnTo>
                    <a:pt x="67" y="26"/>
                  </a:lnTo>
                  <a:lnTo>
                    <a:pt x="127" y="44"/>
                  </a:lnTo>
                  <a:lnTo>
                    <a:pt x="135" y="50"/>
                  </a:lnTo>
                  <a:lnTo>
                    <a:pt x="156" y="34"/>
                  </a:lnTo>
                  <a:lnTo>
                    <a:pt x="152" y="32"/>
                  </a:lnTo>
                  <a:lnTo>
                    <a:pt x="121" y="21"/>
                  </a:lnTo>
                  <a:lnTo>
                    <a:pt x="91" y="11"/>
                  </a:lnTo>
                  <a:lnTo>
                    <a:pt x="46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3" name="Freeform 19"/>
            <p:cNvSpPr>
              <a:spLocks/>
            </p:cNvSpPr>
            <p:nvPr/>
          </p:nvSpPr>
          <p:spPr bwMode="auto">
            <a:xfrm>
              <a:off x="1919" y="2162"/>
              <a:ext cx="222" cy="237"/>
            </a:xfrm>
            <a:custGeom>
              <a:avLst/>
              <a:gdLst>
                <a:gd name="T0" fmla="*/ 125 w 222"/>
                <a:gd name="T1" fmla="*/ 237 h 237"/>
                <a:gd name="T2" fmla="*/ 151 w 222"/>
                <a:gd name="T3" fmla="*/ 237 h 237"/>
                <a:gd name="T4" fmla="*/ 146 w 222"/>
                <a:gd name="T5" fmla="*/ 229 h 237"/>
                <a:gd name="T6" fmla="*/ 136 w 222"/>
                <a:gd name="T7" fmla="*/ 219 h 237"/>
                <a:gd name="T8" fmla="*/ 111 w 222"/>
                <a:gd name="T9" fmla="*/ 206 h 237"/>
                <a:gd name="T10" fmla="*/ 63 w 222"/>
                <a:gd name="T11" fmla="*/ 177 h 237"/>
                <a:gd name="T12" fmla="*/ 50 w 222"/>
                <a:gd name="T13" fmla="*/ 169 h 237"/>
                <a:gd name="T14" fmla="*/ 50 w 222"/>
                <a:gd name="T15" fmla="*/ 164 h 237"/>
                <a:gd name="T16" fmla="*/ 54 w 222"/>
                <a:gd name="T17" fmla="*/ 148 h 237"/>
                <a:gd name="T18" fmla="*/ 59 w 222"/>
                <a:gd name="T19" fmla="*/ 137 h 237"/>
                <a:gd name="T20" fmla="*/ 79 w 222"/>
                <a:gd name="T21" fmla="*/ 127 h 237"/>
                <a:gd name="T22" fmla="*/ 111 w 222"/>
                <a:gd name="T23" fmla="*/ 116 h 237"/>
                <a:gd name="T24" fmla="*/ 146 w 222"/>
                <a:gd name="T25" fmla="*/ 110 h 237"/>
                <a:gd name="T26" fmla="*/ 182 w 222"/>
                <a:gd name="T27" fmla="*/ 110 h 237"/>
                <a:gd name="T28" fmla="*/ 198 w 222"/>
                <a:gd name="T29" fmla="*/ 112 h 237"/>
                <a:gd name="T30" fmla="*/ 213 w 222"/>
                <a:gd name="T31" fmla="*/ 116 h 237"/>
                <a:gd name="T32" fmla="*/ 222 w 222"/>
                <a:gd name="T33" fmla="*/ 91 h 237"/>
                <a:gd name="T34" fmla="*/ 221 w 222"/>
                <a:gd name="T35" fmla="*/ 62 h 237"/>
                <a:gd name="T36" fmla="*/ 211 w 222"/>
                <a:gd name="T37" fmla="*/ 18 h 237"/>
                <a:gd name="T38" fmla="*/ 205 w 222"/>
                <a:gd name="T39" fmla="*/ 0 h 237"/>
                <a:gd name="T40" fmla="*/ 198 w 222"/>
                <a:gd name="T41" fmla="*/ 33 h 237"/>
                <a:gd name="T42" fmla="*/ 207 w 222"/>
                <a:gd name="T43" fmla="*/ 87 h 237"/>
                <a:gd name="T44" fmla="*/ 207 w 222"/>
                <a:gd name="T45" fmla="*/ 94 h 237"/>
                <a:gd name="T46" fmla="*/ 175 w 222"/>
                <a:gd name="T47" fmla="*/ 91 h 237"/>
                <a:gd name="T48" fmla="*/ 140 w 222"/>
                <a:gd name="T49" fmla="*/ 91 h 237"/>
                <a:gd name="T50" fmla="*/ 109 w 222"/>
                <a:gd name="T51" fmla="*/ 98 h 237"/>
                <a:gd name="T52" fmla="*/ 98 w 222"/>
                <a:gd name="T53" fmla="*/ 102 h 237"/>
                <a:gd name="T54" fmla="*/ 105 w 222"/>
                <a:gd name="T55" fmla="*/ 94 h 237"/>
                <a:gd name="T56" fmla="*/ 146 w 222"/>
                <a:gd name="T57" fmla="*/ 62 h 237"/>
                <a:gd name="T58" fmla="*/ 188 w 222"/>
                <a:gd name="T59" fmla="*/ 35 h 237"/>
                <a:gd name="T60" fmla="*/ 198 w 222"/>
                <a:gd name="T61" fmla="*/ 33 h 237"/>
                <a:gd name="T62" fmla="*/ 205 w 222"/>
                <a:gd name="T63" fmla="*/ 2 h 237"/>
                <a:gd name="T64" fmla="*/ 163 w 222"/>
                <a:gd name="T65" fmla="*/ 27 h 237"/>
                <a:gd name="T66" fmla="*/ 111 w 222"/>
                <a:gd name="T67" fmla="*/ 60 h 237"/>
                <a:gd name="T68" fmla="*/ 103 w 222"/>
                <a:gd name="T69" fmla="*/ 70 h 237"/>
                <a:gd name="T70" fmla="*/ 63 w 222"/>
                <a:gd name="T71" fmla="*/ 108 h 237"/>
                <a:gd name="T72" fmla="*/ 21 w 222"/>
                <a:gd name="T73" fmla="*/ 154 h 237"/>
                <a:gd name="T74" fmla="*/ 21 w 222"/>
                <a:gd name="T75" fmla="*/ 66 h 237"/>
                <a:gd name="T76" fmla="*/ 0 w 222"/>
                <a:gd name="T77" fmla="*/ 62 h 237"/>
                <a:gd name="T78" fmla="*/ 0 w 222"/>
                <a:gd name="T79" fmla="*/ 204 h 237"/>
                <a:gd name="T80" fmla="*/ 9 w 222"/>
                <a:gd name="T81" fmla="*/ 194 h 237"/>
                <a:gd name="T82" fmla="*/ 29 w 222"/>
                <a:gd name="T83" fmla="*/ 171 h 237"/>
                <a:gd name="T84" fmla="*/ 31 w 222"/>
                <a:gd name="T85" fmla="*/ 175 h 237"/>
                <a:gd name="T86" fmla="*/ 50 w 222"/>
                <a:gd name="T87" fmla="*/ 192 h 237"/>
                <a:gd name="T88" fmla="*/ 73 w 222"/>
                <a:gd name="T89" fmla="*/ 208 h 237"/>
                <a:gd name="T90" fmla="*/ 125 w 222"/>
                <a:gd name="T91" fmla="*/ 237 h 23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22"/>
                <a:gd name="T139" fmla="*/ 0 h 237"/>
                <a:gd name="T140" fmla="*/ 222 w 222"/>
                <a:gd name="T141" fmla="*/ 237 h 23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22" h="237">
                  <a:moveTo>
                    <a:pt x="125" y="237"/>
                  </a:moveTo>
                  <a:lnTo>
                    <a:pt x="151" y="237"/>
                  </a:lnTo>
                  <a:lnTo>
                    <a:pt x="146" y="229"/>
                  </a:lnTo>
                  <a:lnTo>
                    <a:pt x="136" y="219"/>
                  </a:lnTo>
                  <a:lnTo>
                    <a:pt x="111" y="206"/>
                  </a:lnTo>
                  <a:lnTo>
                    <a:pt x="63" y="177"/>
                  </a:lnTo>
                  <a:lnTo>
                    <a:pt x="50" y="169"/>
                  </a:lnTo>
                  <a:lnTo>
                    <a:pt x="50" y="164"/>
                  </a:lnTo>
                  <a:lnTo>
                    <a:pt x="54" y="148"/>
                  </a:lnTo>
                  <a:lnTo>
                    <a:pt x="59" y="137"/>
                  </a:lnTo>
                  <a:lnTo>
                    <a:pt x="79" y="127"/>
                  </a:lnTo>
                  <a:lnTo>
                    <a:pt x="111" y="116"/>
                  </a:lnTo>
                  <a:lnTo>
                    <a:pt x="146" y="110"/>
                  </a:lnTo>
                  <a:lnTo>
                    <a:pt x="182" y="110"/>
                  </a:lnTo>
                  <a:lnTo>
                    <a:pt x="198" y="112"/>
                  </a:lnTo>
                  <a:lnTo>
                    <a:pt x="213" y="116"/>
                  </a:lnTo>
                  <a:lnTo>
                    <a:pt x="222" y="91"/>
                  </a:lnTo>
                  <a:lnTo>
                    <a:pt x="221" y="62"/>
                  </a:lnTo>
                  <a:lnTo>
                    <a:pt x="211" y="18"/>
                  </a:lnTo>
                  <a:lnTo>
                    <a:pt x="205" y="0"/>
                  </a:lnTo>
                  <a:lnTo>
                    <a:pt x="198" y="33"/>
                  </a:lnTo>
                  <a:lnTo>
                    <a:pt x="207" y="87"/>
                  </a:lnTo>
                  <a:lnTo>
                    <a:pt x="207" y="94"/>
                  </a:lnTo>
                  <a:lnTo>
                    <a:pt x="175" y="91"/>
                  </a:lnTo>
                  <a:lnTo>
                    <a:pt x="140" y="91"/>
                  </a:lnTo>
                  <a:lnTo>
                    <a:pt x="109" y="98"/>
                  </a:lnTo>
                  <a:lnTo>
                    <a:pt x="98" y="102"/>
                  </a:lnTo>
                  <a:lnTo>
                    <a:pt x="105" y="94"/>
                  </a:lnTo>
                  <a:lnTo>
                    <a:pt x="146" y="62"/>
                  </a:lnTo>
                  <a:lnTo>
                    <a:pt x="188" y="35"/>
                  </a:lnTo>
                  <a:lnTo>
                    <a:pt x="198" y="33"/>
                  </a:lnTo>
                  <a:lnTo>
                    <a:pt x="205" y="2"/>
                  </a:lnTo>
                  <a:lnTo>
                    <a:pt x="163" y="27"/>
                  </a:lnTo>
                  <a:lnTo>
                    <a:pt x="111" y="60"/>
                  </a:lnTo>
                  <a:lnTo>
                    <a:pt x="103" y="70"/>
                  </a:lnTo>
                  <a:lnTo>
                    <a:pt x="63" y="108"/>
                  </a:lnTo>
                  <a:lnTo>
                    <a:pt x="21" y="154"/>
                  </a:lnTo>
                  <a:lnTo>
                    <a:pt x="21" y="66"/>
                  </a:lnTo>
                  <a:lnTo>
                    <a:pt x="0" y="62"/>
                  </a:lnTo>
                  <a:lnTo>
                    <a:pt x="0" y="204"/>
                  </a:lnTo>
                  <a:lnTo>
                    <a:pt x="9" y="194"/>
                  </a:lnTo>
                  <a:lnTo>
                    <a:pt x="29" y="171"/>
                  </a:lnTo>
                  <a:lnTo>
                    <a:pt x="31" y="175"/>
                  </a:lnTo>
                  <a:lnTo>
                    <a:pt x="50" y="192"/>
                  </a:lnTo>
                  <a:lnTo>
                    <a:pt x="73" y="208"/>
                  </a:lnTo>
                  <a:lnTo>
                    <a:pt x="125" y="237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4" name="Freeform 20"/>
            <p:cNvSpPr>
              <a:spLocks/>
            </p:cNvSpPr>
            <p:nvPr/>
          </p:nvSpPr>
          <p:spPr bwMode="auto">
            <a:xfrm>
              <a:off x="2186" y="2120"/>
              <a:ext cx="159" cy="150"/>
            </a:xfrm>
            <a:custGeom>
              <a:avLst/>
              <a:gdLst>
                <a:gd name="T0" fmla="*/ 38 w 159"/>
                <a:gd name="T1" fmla="*/ 113 h 150"/>
                <a:gd name="T2" fmla="*/ 32 w 159"/>
                <a:gd name="T3" fmla="*/ 87 h 150"/>
                <a:gd name="T4" fmla="*/ 23 w 159"/>
                <a:gd name="T5" fmla="*/ 58 h 150"/>
                <a:gd name="T6" fmla="*/ 9 w 159"/>
                <a:gd name="T7" fmla="*/ 35 h 150"/>
                <a:gd name="T8" fmla="*/ 0 w 159"/>
                <a:gd name="T9" fmla="*/ 19 h 150"/>
                <a:gd name="T10" fmla="*/ 9 w 159"/>
                <a:gd name="T11" fmla="*/ 15 h 150"/>
                <a:gd name="T12" fmla="*/ 48 w 159"/>
                <a:gd name="T13" fmla="*/ 6 h 150"/>
                <a:gd name="T14" fmla="*/ 78 w 159"/>
                <a:gd name="T15" fmla="*/ 2 h 150"/>
                <a:gd name="T16" fmla="*/ 109 w 159"/>
                <a:gd name="T17" fmla="*/ 0 h 150"/>
                <a:gd name="T18" fmla="*/ 130 w 159"/>
                <a:gd name="T19" fmla="*/ 31 h 150"/>
                <a:gd name="T20" fmla="*/ 159 w 159"/>
                <a:gd name="T21" fmla="*/ 79 h 150"/>
                <a:gd name="T22" fmla="*/ 113 w 159"/>
                <a:gd name="T23" fmla="*/ 102 h 150"/>
                <a:gd name="T24" fmla="*/ 59 w 159"/>
                <a:gd name="T25" fmla="*/ 136 h 150"/>
                <a:gd name="T26" fmla="*/ 38 w 159"/>
                <a:gd name="T27" fmla="*/ 150 h 150"/>
                <a:gd name="T28" fmla="*/ 57 w 159"/>
                <a:gd name="T29" fmla="*/ 112 h 150"/>
                <a:gd name="T30" fmla="*/ 119 w 159"/>
                <a:gd name="T31" fmla="*/ 77 h 150"/>
                <a:gd name="T32" fmla="*/ 130 w 159"/>
                <a:gd name="T33" fmla="*/ 71 h 150"/>
                <a:gd name="T34" fmla="*/ 128 w 159"/>
                <a:gd name="T35" fmla="*/ 65 h 150"/>
                <a:gd name="T36" fmla="*/ 99 w 159"/>
                <a:gd name="T37" fmla="*/ 21 h 150"/>
                <a:gd name="T38" fmla="*/ 94 w 159"/>
                <a:gd name="T39" fmla="*/ 21 h 150"/>
                <a:gd name="T40" fmla="*/ 65 w 159"/>
                <a:gd name="T41" fmla="*/ 23 h 150"/>
                <a:gd name="T42" fmla="*/ 28 w 159"/>
                <a:gd name="T43" fmla="*/ 31 h 150"/>
                <a:gd name="T44" fmla="*/ 46 w 159"/>
                <a:gd name="T45" fmla="*/ 62 h 150"/>
                <a:gd name="T46" fmla="*/ 55 w 159"/>
                <a:gd name="T47" fmla="*/ 85 h 150"/>
                <a:gd name="T48" fmla="*/ 57 w 159"/>
                <a:gd name="T49" fmla="*/ 112 h 150"/>
                <a:gd name="T50" fmla="*/ 38 w 159"/>
                <a:gd name="T51" fmla="*/ 150 h 150"/>
                <a:gd name="T52" fmla="*/ 38 w 159"/>
                <a:gd name="T53" fmla="*/ 113 h 15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9"/>
                <a:gd name="T82" fmla="*/ 0 h 150"/>
                <a:gd name="T83" fmla="*/ 159 w 159"/>
                <a:gd name="T84" fmla="*/ 150 h 15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9" h="150">
                  <a:moveTo>
                    <a:pt x="38" y="113"/>
                  </a:moveTo>
                  <a:lnTo>
                    <a:pt x="32" y="87"/>
                  </a:lnTo>
                  <a:lnTo>
                    <a:pt x="23" y="58"/>
                  </a:lnTo>
                  <a:lnTo>
                    <a:pt x="9" y="35"/>
                  </a:lnTo>
                  <a:lnTo>
                    <a:pt x="0" y="19"/>
                  </a:lnTo>
                  <a:lnTo>
                    <a:pt x="9" y="15"/>
                  </a:lnTo>
                  <a:lnTo>
                    <a:pt x="48" y="6"/>
                  </a:lnTo>
                  <a:lnTo>
                    <a:pt x="78" y="2"/>
                  </a:lnTo>
                  <a:lnTo>
                    <a:pt x="109" y="0"/>
                  </a:lnTo>
                  <a:lnTo>
                    <a:pt x="130" y="31"/>
                  </a:lnTo>
                  <a:lnTo>
                    <a:pt x="159" y="79"/>
                  </a:lnTo>
                  <a:lnTo>
                    <a:pt x="113" y="102"/>
                  </a:lnTo>
                  <a:lnTo>
                    <a:pt x="59" y="136"/>
                  </a:lnTo>
                  <a:lnTo>
                    <a:pt x="38" y="150"/>
                  </a:lnTo>
                  <a:lnTo>
                    <a:pt x="57" y="112"/>
                  </a:lnTo>
                  <a:lnTo>
                    <a:pt x="119" y="77"/>
                  </a:lnTo>
                  <a:lnTo>
                    <a:pt x="130" y="71"/>
                  </a:lnTo>
                  <a:lnTo>
                    <a:pt x="128" y="65"/>
                  </a:lnTo>
                  <a:lnTo>
                    <a:pt x="99" y="21"/>
                  </a:lnTo>
                  <a:lnTo>
                    <a:pt x="94" y="21"/>
                  </a:lnTo>
                  <a:lnTo>
                    <a:pt x="65" y="23"/>
                  </a:lnTo>
                  <a:lnTo>
                    <a:pt x="28" y="31"/>
                  </a:lnTo>
                  <a:lnTo>
                    <a:pt x="46" y="62"/>
                  </a:lnTo>
                  <a:lnTo>
                    <a:pt x="55" y="85"/>
                  </a:lnTo>
                  <a:lnTo>
                    <a:pt x="57" y="112"/>
                  </a:lnTo>
                  <a:lnTo>
                    <a:pt x="38" y="150"/>
                  </a:lnTo>
                  <a:lnTo>
                    <a:pt x="38" y="113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5" name="Freeform 21"/>
            <p:cNvSpPr>
              <a:spLocks/>
            </p:cNvSpPr>
            <p:nvPr/>
          </p:nvSpPr>
          <p:spPr bwMode="auto">
            <a:xfrm>
              <a:off x="1917" y="2399"/>
              <a:ext cx="267" cy="293"/>
            </a:xfrm>
            <a:custGeom>
              <a:avLst/>
              <a:gdLst>
                <a:gd name="T0" fmla="*/ 267 w 267"/>
                <a:gd name="T1" fmla="*/ 170 h 293"/>
                <a:gd name="T2" fmla="*/ 265 w 267"/>
                <a:gd name="T3" fmla="*/ 197 h 293"/>
                <a:gd name="T4" fmla="*/ 244 w 267"/>
                <a:gd name="T5" fmla="*/ 217 h 293"/>
                <a:gd name="T6" fmla="*/ 213 w 267"/>
                <a:gd name="T7" fmla="*/ 243 h 293"/>
                <a:gd name="T8" fmla="*/ 180 w 267"/>
                <a:gd name="T9" fmla="*/ 266 h 293"/>
                <a:gd name="T10" fmla="*/ 146 w 267"/>
                <a:gd name="T11" fmla="*/ 284 h 293"/>
                <a:gd name="T12" fmla="*/ 136 w 267"/>
                <a:gd name="T13" fmla="*/ 288 h 293"/>
                <a:gd name="T14" fmla="*/ 125 w 267"/>
                <a:gd name="T15" fmla="*/ 289 h 293"/>
                <a:gd name="T16" fmla="*/ 109 w 267"/>
                <a:gd name="T17" fmla="*/ 293 h 293"/>
                <a:gd name="T18" fmla="*/ 94 w 267"/>
                <a:gd name="T19" fmla="*/ 293 h 293"/>
                <a:gd name="T20" fmla="*/ 82 w 267"/>
                <a:gd name="T21" fmla="*/ 289 h 293"/>
                <a:gd name="T22" fmla="*/ 75 w 267"/>
                <a:gd name="T23" fmla="*/ 284 h 293"/>
                <a:gd name="T24" fmla="*/ 69 w 267"/>
                <a:gd name="T25" fmla="*/ 270 h 293"/>
                <a:gd name="T26" fmla="*/ 69 w 267"/>
                <a:gd name="T27" fmla="*/ 257 h 293"/>
                <a:gd name="T28" fmla="*/ 75 w 267"/>
                <a:gd name="T29" fmla="*/ 238 h 293"/>
                <a:gd name="T30" fmla="*/ 86 w 267"/>
                <a:gd name="T31" fmla="*/ 218 h 293"/>
                <a:gd name="T32" fmla="*/ 107 w 267"/>
                <a:gd name="T33" fmla="*/ 190 h 293"/>
                <a:gd name="T34" fmla="*/ 127 w 267"/>
                <a:gd name="T35" fmla="*/ 167 h 293"/>
                <a:gd name="T36" fmla="*/ 90 w 267"/>
                <a:gd name="T37" fmla="*/ 174 h 293"/>
                <a:gd name="T38" fmla="*/ 67 w 267"/>
                <a:gd name="T39" fmla="*/ 182 h 293"/>
                <a:gd name="T40" fmla="*/ 27 w 267"/>
                <a:gd name="T41" fmla="*/ 197 h 293"/>
                <a:gd name="T42" fmla="*/ 0 w 267"/>
                <a:gd name="T43" fmla="*/ 211 h 293"/>
                <a:gd name="T44" fmla="*/ 0 w 267"/>
                <a:gd name="T45" fmla="*/ 97 h 293"/>
                <a:gd name="T46" fmla="*/ 52 w 267"/>
                <a:gd name="T47" fmla="*/ 59 h 293"/>
                <a:gd name="T48" fmla="*/ 79 w 267"/>
                <a:gd name="T49" fmla="*/ 42 h 293"/>
                <a:gd name="T50" fmla="*/ 123 w 267"/>
                <a:gd name="T51" fmla="*/ 3 h 293"/>
                <a:gd name="T52" fmla="*/ 127 w 267"/>
                <a:gd name="T53" fmla="*/ 0 h 293"/>
                <a:gd name="T54" fmla="*/ 153 w 267"/>
                <a:gd name="T55" fmla="*/ 0 h 293"/>
                <a:gd name="T56" fmla="*/ 127 w 267"/>
                <a:gd name="T57" fmla="*/ 25 h 293"/>
                <a:gd name="T58" fmla="*/ 75 w 267"/>
                <a:gd name="T59" fmla="*/ 67 h 293"/>
                <a:gd name="T60" fmla="*/ 31 w 267"/>
                <a:gd name="T61" fmla="*/ 97 h 293"/>
                <a:gd name="T62" fmla="*/ 21 w 267"/>
                <a:gd name="T63" fmla="*/ 105 h 293"/>
                <a:gd name="T64" fmla="*/ 21 w 267"/>
                <a:gd name="T65" fmla="*/ 182 h 293"/>
                <a:gd name="T66" fmla="*/ 29 w 267"/>
                <a:gd name="T67" fmla="*/ 176 h 293"/>
                <a:gd name="T68" fmla="*/ 69 w 267"/>
                <a:gd name="T69" fmla="*/ 161 h 293"/>
                <a:gd name="T70" fmla="*/ 121 w 267"/>
                <a:gd name="T71" fmla="*/ 147 h 293"/>
                <a:gd name="T72" fmla="*/ 165 w 267"/>
                <a:gd name="T73" fmla="*/ 140 h 293"/>
                <a:gd name="T74" fmla="*/ 161 w 267"/>
                <a:gd name="T75" fmla="*/ 142 h 293"/>
                <a:gd name="T76" fmla="*/ 157 w 267"/>
                <a:gd name="T77" fmla="*/ 151 h 293"/>
                <a:gd name="T78" fmla="*/ 138 w 267"/>
                <a:gd name="T79" fmla="*/ 180 h 293"/>
                <a:gd name="T80" fmla="*/ 113 w 267"/>
                <a:gd name="T81" fmla="*/ 209 h 293"/>
                <a:gd name="T82" fmla="*/ 100 w 267"/>
                <a:gd name="T83" fmla="*/ 228 h 293"/>
                <a:gd name="T84" fmla="*/ 90 w 267"/>
                <a:gd name="T85" fmla="*/ 245 h 293"/>
                <a:gd name="T86" fmla="*/ 88 w 267"/>
                <a:gd name="T87" fmla="*/ 255 h 293"/>
                <a:gd name="T88" fmla="*/ 88 w 267"/>
                <a:gd name="T89" fmla="*/ 266 h 293"/>
                <a:gd name="T90" fmla="*/ 94 w 267"/>
                <a:gd name="T91" fmla="*/ 272 h 293"/>
                <a:gd name="T92" fmla="*/ 102 w 267"/>
                <a:gd name="T93" fmla="*/ 276 h 293"/>
                <a:gd name="T94" fmla="*/ 113 w 267"/>
                <a:gd name="T95" fmla="*/ 278 h 293"/>
                <a:gd name="T96" fmla="*/ 129 w 267"/>
                <a:gd name="T97" fmla="*/ 272 h 293"/>
                <a:gd name="T98" fmla="*/ 148 w 267"/>
                <a:gd name="T99" fmla="*/ 265 h 293"/>
                <a:gd name="T100" fmla="*/ 182 w 267"/>
                <a:gd name="T101" fmla="*/ 243 h 293"/>
                <a:gd name="T102" fmla="*/ 215 w 267"/>
                <a:gd name="T103" fmla="*/ 218 h 293"/>
                <a:gd name="T104" fmla="*/ 263 w 267"/>
                <a:gd name="T105" fmla="*/ 174 h 293"/>
                <a:gd name="T106" fmla="*/ 267 w 267"/>
                <a:gd name="T107" fmla="*/ 170 h 2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7"/>
                <a:gd name="T163" fmla="*/ 0 h 293"/>
                <a:gd name="T164" fmla="*/ 267 w 267"/>
                <a:gd name="T165" fmla="*/ 293 h 2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7" h="293">
                  <a:moveTo>
                    <a:pt x="267" y="170"/>
                  </a:moveTo>
                  <a:lnTo>
                    <a:pt x="265" y="197"/>
                  </a:lnTo>
                  <a:lnTo>
                    <a:pt x="244" y="217"/>
                  </a:lnTo>
                  <a:lnTo>
                    <a:pt x="213" y="243"/>
                  </a:lnTo>
                  <a:lnTo>
                    <a:pt x="180" y="266"/>
                  </a:lnTo>
                  <a:lnTo>
                    <a:pt x="146" y="284"/>
                  </a:lnTo>
                  <a:lnTo>
                    <a:pt x="136" y="288"/>
                  </a:lnTo>
                  <a:lnTo>
                    <a:pt x="125" y="289"/>
                  </a:lnTo>
                  <a:lnTo>
                    <a:pt x="109" y="293"/>
                  </a:lnTo>
                  <a:lnTo>
                    <a:pt x="94" y="293"/>
                  </a:lnTo>
                  <a:lnTo>
                    <a:pt x="82" y="289"/>
                  </a:lnTo>
                  <a:lnTo>
                    <a:pt x="75" y="284"/>
                  </a:lnTo>
                  <a:lnTo>
                    <a:pt x="69" y="270"/>
                  </a:lnTo>
                  <a:lnTo>
                    <a:pt x="69" y="257"/>
                  </a:lnTo>
                  <a:lnTo>
                    <a:pt x="75" y="238"/>
                  </a:lnTo>
                  <a:lnTo>
                    <a:pt x="86" y="218"/>
                  </a:lnTo>
                  <a:lnTo>
                    <a:pt x="107" y="190"/>
                  </a:lnTo>
                  <a:lnTo>
                    <a:pt x="127" y="167"/>
                  </a:lnTo>
                  <a:lnTo>
                    <a:pt x="90" y="174"/>
                  </a:lnTo>
                  <a:lnTo>
                    <a:pt x="67" y="182"/>
                  </a:lnTo>
                  <a:lnTo>
                    <a:pt x="27" y="197"/>
                  </a:lnTo>
                  <a:lnTo>
                    <a:pt x="0" y="211"/>
                  </a:lnTo>
                  <a:lnTo>
                    <a:pt x="0" y="97"/>
                  </a:lnTo>
                  <a:lnTo>
                    <a:pt x="52" y="59"/>
                  </a:lnTo>
                  <a:lnTo>
                    <a:pt x="79" y="42"/>
                  </a:lnTo>
                  <a:lnTo>
                    <a:pt x="123" y="3"/>
                  </a:lnTo>
                  <a:lnTo>
                    <a:pt x="127" y="0"/>
                  </a:lnTo>
                  <a:lnTo>
                    <a:pt x="153" y="0"/>
                  </a:lnTo>
                  <a:lnTo>
                    <a:pt x="127" y="25"/>
                  </a:lnTo>
                  <a:lnTo>
                    <a:pt x="75" y="67"/>
                  </a:lnTo>
                  <a:lnTo>
                    <a:pt x="31" y="97"/>
                  </a:lnTo>
                  <a:lnTo>
                    <a:pt x="21" y="105"/>
                  </a:lnTo>
                  <a:lnTo>
                    <a:pt x="21" y="182"/>
                  </a:lnTo>
                  <a:lnTo>
                    <a:pt x="29" y="176"/>
                  </a:lnTo>
                  <a:lnTo>
                    <a:pt x="69" y="161"/>
                  </a:lnTo>
                  <a:lnTo>
                    <a:pt x="121" y="147"/>
                  </a:lnTo>
                  <a:lnTo>
                    <a:pt x="165" y="140"/>
                  </a:lnTo>
                  <a:lnTo>
                    <a:pt x="161" y="142"/>
                  </a:lnTo>
                  <a:lnTo>
                    <a:pt x="157" y="151"/>
                  </a:lnTo>
                  <a:lnTo>
                    <a:pt x="138" y="180"/>
                  </a:lnTo>
                  <a:lnTo>
                    <a:pt x="113" y="209"/>
                  </a:lnTo>
                  <a:lnTo>
                    <a:pt x="100" y="228"/>
                  </a:lnTo>
                  <a:lnTo>
                    <a:pt x="90" y="245"/>
                  </a:lnTo>
                  <a:lnTo>
                    <a:pt x="88" y="255"/>
                  </a:lnTo>
                  <a:lnTo>
                    <a:pt x="88" y="266"/>
                  </a:lnTo>
                  <a:lnTo>
                    <a:pt x="94" y="272"/>
                  </a:lnTo>
                  <a:lnTo>
                    <a:pt x="102" y="276"/>
                  </a:lnTo>
                  <a:lnTo>
                    <a:pt x="113" y="278"/>
                  </a:lnTo>
                  <a:lnTo>
                    <a:pt x="129" y="272"/>
                  </a:lnTo>
                  <a:lnTo>
                    <a:pt x="148" y="265"/>
                  </a:lnTo>
                  <a:lnTo>
                    <a:pt x="182" y="243"/>
                  </a:lnTo>
                  <a:lnTo>
                    <a:pt x="215" y="218"/>
                  </a:lnTo>
                  <a:lnTo>
                    <a:pt x="263" y="174"/>
                  </a:lnTo>
                  <a:lnTo>
                    <a:pt x="267" y="17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6" name="Freeform 22"/>
            <p:cNvSpPr>
              <a:spLocks/>
            </p:cNvSpPr>
            <p:nvPr/>
          </p:nvSpPr>
          <p:spPr bwMode="auto">
            <a:xfrm>
              <a:off x="2182" y="2111"/>
              <a:ext cx="330" cy="677"/>
            </a:xfrm>
            <a:custGeom>
              <a:avLst/>
              <a:gdLst>
                <a:gd name="T0" fmla="*/ 52 w 330"/>
                <a:gd name="T1" fmla="*/ 512 h 677"/>
                <a:gd name="T2" fmla="*/ 109 w 330"/>
                <a:gd name="T3" fmla="*/ 562 h 677"/>
                <a:gd name="T4" fmla="*/ 128 w 330"/>
                <a:gd name="T5" fmla="*/ 587 h 677"/>
                <a:gd name="T6" fmla="*/ 132 w 330"/>
                <a:gd name="T7" fmla="*/ 639 h 677"/>
                <a:gd name="T8" fmla="*/ 148 w 330"/>
                <a:gd name="T9" fmla="*/ 658 h 677"/>
                <a:gd name="T10" fmla="*/ 169 w 330"/>
                <a:gd name="T11" fmla="*/ 639 h 677"/>
                <a:gd name="T12" fmla="*/ 192 w 330"/>
                <a:gd name="T13" fmla="*/ 595 h 677"/>
                <a:gd name="T14" fmla="*/ 199 w 330"/>
                <a:gd name="T15" fmla="*/ 539 h 677"/>
                <a:gd name="T16" fmla="*/ 192 w 330"/>
                <a:gd name="T17" fmla="*/ 497 h 677"/>
                <a:gd name="T18" fmla="*/ 169 w 330"/>
                <a:gd name="T19" fmla="*/ 443 h 677"/>
                <a:gd name="T20" fmla="*/ 221 w 330"/>
                <a:gd name="T21" fmla="*/ 424 h 677"/>
                <a:gd name="T22" fmla="*/ 267 w 330"/>
                <a:gd name="T23" fmla="*/ 416 h 677"/>
                <a:gd name="T24" fmla="*/ 297 w 330"/>
                <a:gd name="T25" fmla="*/ 430 h 677"/>
                <a:gd name="T26" fmla="*/ 307 w 330"/>
                <a:gd name="T27" fmla="*/ 393 h 677"/>
                <a:gd name="T28" fmla="*/ 293 w 330"/>
                <a:gd name="T29" fmla="*/ 355 h 677"/>
                <a:gd name="T30" fmla="*/ 263 w 330"/>
                <a:gd name="T31" fmla="*/ 334 h 677"/>
                <a:gd name="T32" fmla="*/ 244 w 330"/>
                <a:gd name="T33" fmla="*/ 324 h 677"/>
                <a:gd name="T34" fmla="*/ 153 w 330"/>
                <a:gd name="T35" fmla="*/ 303 h 677"/>
                <a:gd name="T36" fmla="*/ 188 w 330"/>
                <a:gd name="T37" fmla="*/ 243 h 677"/>
                <a:gd name="T38" fmla="*/ 209 w 330"/>
                <a:gd name="T39" fmla="*/ 178 h 677"/>
                <a:gd name="T40" fmla="*/ 228 w 330"/>
                <a:gd name="T41" fmla="*/ 203 h 677"/>
                <a:gd name="T42" fmla="*/ 244 w 330"/>
                <a:gd name="T43" fmla="*/ 193 h 677"/>
                <a:gd name="T44" fmla="*/ 272 w 330"/>
                <a:gd name="T45" fmla="*/ 145 h 677"/>
                <a:gd name="T46" fmla="*/ 313 w 330"/>
                <a:gd name="T47" fmla="*/ 73 h 677"/>
                <a:gd name="T48" fmla="*/ 303 w 330"/>
                <a:gd name="T49" fmla="*/ 0 h 677"/>
                <a:gd name="T50" fmla="*/ 330 w 330"/>
                <a:gd name="T51" fmla="*/ 42 h 677"/>
                <a:gd name="T52" fmla="*/ 326 w 330"/>
                <a:gd name="T53" fmla="*/ 90 h 677"/>
                <a:gd name="T54" fmla="*/ 288 w 330"/>
                <a:gd name="T55" fmla="*/ 151 h 677"/>
                <a:gd name="T56" fmla="*/ 259 w 330"/>
                <a:gd name="T57" fmla="*/ 201 h 677"/>
                <a:gd name="T58" fmla="*/ 232 w 330"/>
                <a:gd name="T59" fmla="*/ 222 h 677"/>
                <a:gd name="T60" fmla="*/ 209 w 330"/>
                <a:gd name="T61" fmla="*/ 247 h 677"/>
                <a:gd name="T62" fmla="*/ 194 w 330"/>
                <a:gd name="T63" fmla="*/ 289 h 677"/>
                <a:gd name="T64" fmla="*/ 269 w 330"/>
                <a:gd name="T65" fmla="*/ 313 h 677"/>
                <a:gd name="T66" fmla="*/ 307 w 330"/>
                <a:gd name="T67" fmla="*/ 334 h 677"/>
                <a:gd name="T68" fmla="*/ 320 w 330"/>
                <a:gd name="T69" fmla="*/ 362 h 677"/>
                <a:gd name="T70" fmla="*/ 326 w 330"/>
                <a:gd name="T71" fmla="*/ 435 h 677"/>
                <a:gd name="T72" fmla="*/ 307 w 330"/>
                <a:gd name="T73" fmla="*/ 457 h 677"/>
                <a:gd name="T74" fmla="*/ 269 w 330"/>
                <a:gd name="T75" fmla="*/ 437 h 677"/>
                <a:gd name="T76" fmla="*/ 234 w 330"/>
                <a:gd name="T77" fmla="*/ 439 h 677"/>
                <a:gd name="T78" fmla="*/ 199 w 330"/>
                <a:gd name="T79" fmla="*/ 464 h 677"/>
                <a:gd name="T80" fmla="*/ 215 w 330"/>
                <a:gd name="T81" fmla="*/ 505 h 677"/>
                <a:gd name="T82" fmla="*/ 217 w 330"/>
                <a:gd name="T83" fmla="*/ 562 h 677"/>
                <a:gd name="T84" fmla="*/ 205 w 330"/>
                <a:gd name="T85" fmla="*/ 610 h 677"/>
                <a:gd name="T86" fmla="*/ 182 w 330"/>
                <a:gd name="T87" fmla="*/ 650 h 677"/>
                <a:gd name="T88" fmla="*/ 148 w 330"/>
                <a:gd name="T89" fmla="*/ 677 h 677"/>
                <a:gd name="T90" fmla="*/ 132 w 330"/>
                <a:gd name="T91" fmla="*/ 673 h 677"/>
                <a:gd name="T92" fmla="*/ 119 w 330"/>
                <a:gd name="T93" fmla="*/ 652 h 677"/>
                <a:gd name="T94" fmla="*/ 111 w 330"/>
                <a:gd name="T95" fmla="*/ 597 h 677"/>
                <a:gd name="T96" fmla="*/ 80 w 330"/>
                <a:gd name="T97" fmla="*/ 566 h 677"/>
                <a:gd name="T98" fmla="*/ 0 w 330"/>
                <a:gd name="T99" fmla="*/ 485 h 677"/>
                <a:gd name="T100" fmla="*/ 21 w 330"/>
                <a:gd name="T101" fmla="*/ 480 h 67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30"/>
                <a:gd name="T154" fmla="*/ 0 h 677"/>
                <a:gd name="T155" fmla="*/ 330 w 330"/>
                <a:gd name="T156" fmla="*/ 677 h 67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30" h="677">
                  <a:moveTo>
                    <a:pt x="21" y="480"/>
                  </a:moveTo>
                  <a:lnTo>
                    <a:pt x="52" y="512"/>
                  </a:lnTo>
                  <a:lnTo>
                    <a:pt x="84" y="545"/>
                  </a:lnTo>
                  <a:lnTo>
                    <a:pt x="109" y="562"/>
                  </a:lnTo>
                  <a:lnTo>
                    <a:pt x="123" y="577"/>
                  </a:lnTo>
                  <a:lnTo>
                    <a:pt x="128" y="587"/>
                  </a:lnTo>
                  <a:lnTo>
                    <a:pt x="128" y="602"/>
                  </a:lnTo>
                  <a:lnTo>
                    <a:pt x="132" y="639"/>
                  </a:lnTo>
                  <a:lnTo>
                    <a:pt x="140" y="652"/>
                  </a:lnTo>
                  <a:lnTo>
                    <a:pt x="148" y="658"/>
                  </a:lnTo>
                  <a:lnTo>
                    <a:pt x="153" y="652"/>
                  </a:lnTo>
                  <a:lnTo>
                    <a:pt x="169" y="639"/>
                  </a:lnTo>
                  <a:lnTo>
                    <a:pt x="182" y="620"/>
                  </a:lnTo>
                  <a:lnTo>
                    <a:pt x="192" y="595"/>
                  </a:lnTo>
                  <a:lnTo>
                    <a:pt x="199" y="568"/>
                  </a:lnTo>
                  <a:lnTo>
                    <a:pt x="199" y="539"/>
                  </a:lnTo>
                  <a:lnTo>
                    <a:pt x="197" y="516"/>
                  </a:lnTo>
                  <a:lnTo>
                    <a:pt x="192" y="497"/>
                  </a:lnTo>
                  <a:lnTo>
                    <a:pt x="184" y="478"/>
                  </a:lnTo>
                  <a:lnTo>
                    <a:pt x="169" y="443"/>
                  </a:lnTo>
                  <a:lnTo>
                    <a:pt x="192" y="432"/>
                  </a:lnTo>
                  <a:lnTo>
                    <a:pt x="221" y="424"/>
                  </a:lnTo>
                  <a:lnTo>
                    <a:pt x="247" y="418"/>
                  </a:lnTo>
                  <a:lnTo>
                    <a:pt x="267" y="416"/>
                  </a:lnTo>
                  <a:lnTo>
                    <a:pt x="284" y="420"/>
                  </a:lnTo>
                  <a:lnTo>
                    <a:pt x="297" y="430"/>
                  </a:lnTo>
                  <a:lnTo>
                    <a:pt x="307" y="428"/>
                  </a:lnTo>
                  <a:lnTo>
                    <a:pt x="307" y="393"/>
                  </a:lnTo>
                  <a:lnTo>
                    <a:pt x="301" y="374"/>
                  </a:lnTo>
                  <a:lnTo>
                    <a:pt x="293" y="355"/>
                  </a:lnTo>
                  <a:lnTo>
                    <a:pt x="286" y="345"/>
                  </a:lnTo>
                  <a:lnTo>
                    <a:pt x="263" y="334"/>
                  </a:lnTo>
                  <a:lnTo>
                    <a:pt x="249" y="328"/>
                  </a:lnTo>
                  <a:lnTo>
                    <a:pt x="244" y="324"/>
                  </a:lnTo>
                  <a:lnTo>
                    <a:pt x="213" y="314"/>
                  </a:lnTo>
                  <a:lnTo>
                    <a:pt x="153" y="303"/>
                  </a:lnTo>
                  <a:lnTo>
                    <a:pt x="176" y="266"/>
                  </a:lnTo>
                  <a:lnTo>
                    <a:pt x="188" y="243"/>
                  </a:lnTo>
                  <a:lnTo>
                    <a:pt x="199" y="218"/>
                  </a:lnTo>
                  <a:lnTo>
                    <a:pt x="209" y="178"/>
                  </a:lnTo>
                  <a:lnTo>
                    <a:pt x="221" y="197"/>
                  </a:lnTo>
                  <a:lnTo>
                    <a:pt x="228" y="203"/>
                  </a:lnTo>
                  <a:lnTo>
                    <a:pt x="236" y="199"/>
                  </a:lnTo>
                  <a:lnTo>
                    <a:pt x="244" y="193"/>
                  </a:lnTo>
                  <a:lnTo>
                    <a:pt x="251" y="184"/>
                  </a:lnTo>
                  <a:lnTo>
                    <a:pt x="272" y="145"/>
                  </a:lnTo>
                  <a:lnTo>
                    <a:pt x="307" y="92"/>
                  </a:lnTo>
                  <a:lnTo>
                    <a:pt x="313" y="73"/>
                  </a:lnTo>
                  <a:lnTo>
                    <a:pt x="311" y="40"/>
                  </a:lnTo>
                  <a:lnTo>
                    <a:pt x="303" y="0"/>
                  </a:lnTo>
                  <a:lnTo>
                    <a:pt x="326" y="17"/>
                  </a:lnTo>
                  <a:lnTo>
                    <a:pt x="330" y="42"/>
                  </a:lnTo>
                  <a:lnTo>
                    <a:pt x="330" y="73"/>
                  </a:lnTo>
                  <a:lnTo>
                    <a:pt x="326" y="90"/>
                  </a:lnTo>
                  <a:lnTo>
                    <a:pt x="316" y="107"/>
                  </a:lnTo>
                  <a:lnTo>
                    <a:pt x="288" y="151"/>
                  </a:lnTo>
                  <a:lnTo>
                    <a:pt x="272" y="178"/>
                  </a:lnTo>
                  <a:lnTo>
                    <a:pt x="259" y="201"/>
                  </a:lnTo>
                  <a:lnTo>
                    <a:pt x="245" y="217"/>
                  </a:lnTo>
                  <a:lnTo>
                    <a:pt x="232" y="222"/>
                  </a:lnTo>
                  <a:lnTo>
                    <a:pt x="221" y="220"/>
                  </a:lnTo>
                  <a:lnTo>
                    <a:pt x="209" y="247"/>
                  </a:lnTo>
                  <a:lnTo>
                    <a:pt x="184" y="289"/>
                  </a:lnTo>
                  <a:lnTo>
                    <a:pt x="194" y="289"/>
                  </a:lnTo>
                  <a:lnTo>
                    <a:pt x="244" y="303"/>
                  </a:lnTo>
                  <a:lnTo>
                    <a:pt x="269" y="313"/>
                  </a:lnTo>
                  <a:lnTo>
                    <a:pt x="295" y="324"/>
                  </a:lnTo>
                  <a:lnTo>
                    <a:pt x="307" y="334"/>
                  </a:lnTo>
                  <a:lnTo>
                    <a:pt x="313" y="343"/>
                  </a:lnTo>
                  <a:lnTo>
                    <a:pt x="320" y="362"/>
                  </a:lnTo>
                  <a:lnTo>
                    <a:pt x="326" y="393"/>
                  </a:lnTo>
                  <a:lnTo>
                    <a:pt x="326" y="435"/>
                  </a:lnTo>
                  <a:lnTo>
                    <a:pt x="316" y="458"/>
                  </a:lnTo>
                  <a:lnTo>
                    <a:pt x="307" y="457"/>
                  </a:lnTo>
                  <a:lnTo>
                    <a:pt x="280" y="441"/>
                  </a:lnTo>
                  <a:lnTo>
                    <a:pt x="269" y="437"/>
                  </a:lnTo>
                  <a:lnTo>
                    <a:pt x="253" y="437"/>
                  </a:lnTo>
                  <a:lnTo>
                    <a:pt x="234" y="439"/>
                  </a:lnTo>
                  <a:lnTo>
                    <a:pt x="192" y="453"/>
                  </a:lnTo>
                  <a:lnTo>
                    <a:pt x="199" y="464"/>
                  </a:lnTo>
                  <a:lnTo>
                    <a:pt x="205" y="478"/>
                  </a:lnTo>
                  <a:lnTo>
                    <a:pt x="215" y="505"/>
                  </a:lnTo>
                  <a:lnTo>
                    <a:pt x="217" y="526"/>
                  </a:lnTo>
                  <a:lnTo>
                    <a:pt x="217" y="562"/>
                  </a:lnTo>
                  <a:lnTo>
                    <a:pt x="213" y="583"/>
                  </a:lnTo>
                  <a:lnTo>
                    <a:pt x="205" y="610"/>
                  </a:lnTo>
                  <a:lnTo>
                    <a:pt x="197" y="629"/>
                  </a:lnTo>
                  <a:lnTo>
                    <a:pt x="182" y="650"/>
                  </a:lnTo>
                  <a:lnTo>
                    <a:pt x="163" y="668"/>
                  </a:lnTo>
                  <a:lnTo>
                    <a:pt x="148" y="677"/>
                  </a:lnTo>
                  <a:lnTo>
                    <a:pt x="138" y="677"/>
                  </a:lnTo>
                  <a:lnTo>
                    <a:pt x="132" y="673"/>
                  </a:lnTo>
                  <a:lnTo>
                    <a:pt x="125" y="668"/>
                  </a:lnTo>
                  <a:lnTo>
                    <a:pt x="119" y="652"/>
                  </a:lnTo>
                  <a:lnTo>
                    <a:pt x="113" y="620"/>
                  </a:lnTo>
                  <a:lnTo>
                    <a:pt x="111" y="597"/>
                  </a:lnTo>
                  <a:lnTo>
                    <a:pt x="107" y="591"/>
                  </a:lnTo>
                  <a:lnTo>
                    <a:pt x="80" y="566"/>
                  </a:lnTo>
                  <a:lnTo>
                    <a:pt x="46" y="535"/>
                  </a:lnTo>
                  <a:lnTo>
                    <a:pt x="0" y="485"/>
                  </a:lnTo>
                  <a:lnTo>
                    <a:pt x="2" y="458"/>
                  </a:lnTo>
                  <a:lnTo>
                    <a:pt x="21" y="48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7" name="Freeform 23"/>
            <p:cNvSpPr>
              <a:spLocks/>
            </p:cNvSpPr>
            <p:nvPr/>
          </p:nvSpPr>
          <p:spPr bwMode="auto">
            <a:xfrm>
              <a:off x="2485" y="1878"/>
              <a:ext cx="267" cy="415"/>
            </a:xfrm>
            <a:custGeom>
              <a:avLst/>
              <a:gdLst>
                <a:gd name="T0" fmla="*/ 175 w 267"/>
                <a:gd name="T1" fmla="*/ 12 h 415"/>
                <a:gd name="T2" fmla="*/ 202 w 267"/>
                <a:gd name="T3" fmla="*/ 31 h 415"/>
                <a:gd name="T4" fmla="*/ 221 w 267"/>
                <a:gd name="T5" fmla="*/ 46 h 415"/>
                <a:gd name="T6" fmla="*/ 240 w 267"/>
                <a:gd name="T7" fmla="*/ 29 h 415"/>
                <a:gd name="T8" fmla="*/ 250 w 267"/>
                <a:gd name="T9" fmla="*/ 35 h 415"/>
                <a:gd name="T10" fmla="*/ 240 w 267"/>
                <a:gd name="T11" fmla="*/ 52 h 415"/>
                <a:gd name="T12" fmla="*/ 211 w 267"/>
                <a:gd name="T13" fmla="*/ 92 h 415"/>
                <a:gd name="T14" fmla="*/ 165 w 267"/>
                <a:gd name="T15" fmla="*/ 133 h 415"/>
                <a:gd name="T16" fmla="*/ 104 w 267"/>
                <a:gd name="T17" fmla="*/ 165 h 415"/>
                <a:gd name="T18" fmla="*/ 144 w 267"/>
                <a:gd name="T19" fmla="*/ 196 h 415"/>
                <a:gd name="T20" fmla="*/ 177 w 267"/>
                <a:gd name="T21" fmla="*/ 234 h 415"/>
                <a:gd name="T22" fmla="*/ 192 w 267"/>
                <a:gd name="T23" fmla="*/ 281 h 415"/>
                <a:gd name="T24" fmla="*/ 190 w 267"/>
                <a:gd name="T25" fmla="*/ 340 h 415"/>
                <a:gd name="T26" fmla="*/ 173 w 267"/>
                <a:gd name="T27" fmla="*/ 377 h 415"/>
                <a:gd name="T28" fmla="*/ 148 w 267"/>
                <a:gd name="T29" fmla="*/ 394 h 415"/>
                <a:gd name="T30" fmla="*/ 131 w 267"/>
                <a:gd name="T31" fmla="*/ 398 h 415"/>
                <a:gd name="T32" fmla="*/ 150 w 267"/>
                <a:gd name="T33" fmla="*/ 359 h 415"/>
                <a:gd name="T34" fmla="*/ 150 w 267"/>
                <a:gd name="T35" fmla="*/ 317 h 415"/>
                <a:gd name="T36" fmla="*/ 138 w 267"/>
                <a:gd name="T37" fmla="*/ 282 h 415"/>
                <a:gd name="T38" fmla="*/ 94 w 267"/>
                <a:gd name="T39" fmla="*/ 246 h 415"/>
                <a:gd name="T40" fmla="*/ 58 w 267"/>
                <a:gd name="T41" fmla="*/ 229 h 415"/>
                <a:gd name="T42" fmla="*/ 13 w 267"/>
                <a:gd name="T43" fmla="*/ 233 h 415"/>
                <a:gd name="T44" fmla="*/ 23 w 267"/>
                <a:gd name="T45" fmla="*/ 248 h 415"/>
                <a:gd name="T46" fmla="*/ 44 w 267"/>
                <a:gd name="T47" fmla="*/ 246 h 415"/>
                <a:gd name="T48" fmla="*/ 85 w 267"/>
                <a:gd name="T49" fmla="*/ 263 h 415"/>
                <a:gd name="T50" fmla="*/ 125 w 267"/>
                <a:gd name="T51" fmla="*/ 296 h 415"/>
                <a:gd name="T52" fmla="*/ 134 w 267"/>
                <a:gd name="T53" fmla="*/ 342 h 415"/>
                <a:gd name="T54" fmla="*/ 125 w 267"/>
                <a:gd name="T55" fmla="*/ 382 h 415"/>
                <a:gd name="T56" fmla="*/ 113 w 267"/>
                <a:gd name="T57" fmla="*/ 407 h 415"/>
                <a:gd name="T58" fmla="*/ 144 w 267"/>
                <a:gd name="T59" fmla="*/ 413 h 415"/>
                <a:gd name="T60" fmla="*/ 186 w 267"/>
                <a:gd name="T61" fmla="*/ 390 h 415"/>
                <a:gd name="T62" fmla="*/ 205 w 267"/>
                <a:gd name="T63" fmla="*/ 350 h 415"/>
                <a:gd name="T64" fmla="*/ 211 w 267"/>
                <a:gd name="T65" fmla="*/ 294 h 415"/>
                <a:gd name="T66" fmla="*/ 205 w 267"/>
                <a:gd name="T67" fmla="*/ 252 h 415"/>
                <a:gd name="T68" fmla="*/ 186 w 267"/>
                <a:gd name="T69" fmla="*/ 215 h 415"/>
                <a:gd name="T70" fmla="*/ 140 w 267"/>
                <a:gd name="T71" fmla="*/ 171 h 415"/>
                <a:gd name="T72" fmla="*/ 173 w 267"/>
                <a:gd name="T73" fmla="*/ 148 h 415"/>
                <a:gd name="T74" fmla="*/ 223 w 267"/>
                <a:gd name="T75" fmla="*/ 104 h 415"/>
                <a:gd name="T76" fmla="*/ 265 w 267"/>
                <a:gd name="T77" fmla="*/ 50 h 415"/>
                <a:gd name="T78" fmla="*/ 265 w 267"/>
                <a:gd name="T79" fmla="*/ 27 h 415"/>
                <a:gd name="T80" fmla="*/ 248 w 267"/>
                <a:gd name="T81" fmla="*/ 12 h 415"/>
                <a:gd name="T82" fmla="*/ 225 w 267"/>
                <a:gd name="T83" fmla="*/ 17 h 415"/>
                <a:gd name="T84" fmla="*/ 194 w 267"/>
                <a:gd name="T85" fmla="*/ 0 h 41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67"/>
                <a:gd name="T130" fmla="*/ 0 h 415"/>
                <a:gd name="T131" fmla="*/ 267 w 267"/>
                <a:gd name="T132" fmla="*/ 415 h 41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67" h="415">
                  <a:moveTo>
                    <a:pt x="194" y="0"/>
                  </a:moveTo>
                  <a:lnTo>
                    <a:pt x="175" y="12"/>
                  </a:lnTo>
                  <a:lnTo>
                    <a:pt x="182" y="16"/>
                  </a:lnTo>
                  <a:lnTo>
                    <a:pt x="202" y="31"/>
                  </a:lnTo>
                  <a:lnTo>
                    <a:pt x="215" y="46"/>
                  </a:lnTo>
                  <a:lnTo>
                    <a:pt x="221" y="46"/>
                  </a:lnTo>
                  <a:lnTo>
                    <a:pt x="225" y="44"/>
                  </a:lnTo>
                  <a:lnTo>
                    <a:pt x="240" y="29"/>
                  </a:lnTo>
                  <a:lnTo>
                    <a:pt x="246" y="29"/>
                  </a:lnTo>
                  <a:lnTo>
                    <a:pt x="250" y="35"/>
                  </a:lnTo>
                  <a:lnTo>
                    <a:pt x="250" y="41"/>
                  </a:lnTo>
                  <a:lnTo>
                    <a:pt x="240" y="52"/>
                  </a:lnTo>
                  <a:lnTo>
                    <a:pt x="225" y="73"/>
                  </a:lnTo>
                  <a:lnTo>
                    <a:pt x="211" y="92"/>
                  </a:lnTo>
                  <a:lnTo>
                    <a:pt x="192" y="112"/>
                  </a:lnTo>
                  <a:lnTo>
                    <a:pt x="165" y="133"/>
                  </a:lnTo>
                  <a:lnTo>
                    <a:pt x="138" y="146"/>
                  </a:lnTo>
                  <a:lnTo>
                    <a:pt x="104" y="165"/>
                  </a:lnTo>
                  <a:lnTo>
                    <a:pt x="125" y="181"/>
                  </a:lnTo>
                  <a:lnTo>
                    <a:pt x="144" y="196"/>
                  </a:lnTo>
                  <a:lnTo>
                    <a:pt x="163" y="215"/>
                  </a:lnTo>
                  <a:lnTo>
                    <a:pt x="177" y="234"/>
                  </a:lnTo>
                  <a:lnTo>
                    <a:pt x="188" y="256"/>
                  </a:lnTo>
                  <a:lnTo>
                    <a:pt x="192" y="281"/>
                  </a:lnTo>
                  <a:lnTo>
                    <a:pt x="196" y="313"/>
                  </a:lnTo>
                  <a:lnTo>
                    <a:pt x="190" y="340"/>
                  </a:lnTo>
                  <a:lnTo>
                    <a:pt x="182" y="361"/>
                  </a:lnTo>
                  <a:lnTo>
                    <a:pt x="173" y="377"/>
                  </a:lnTo>
                  <a:lnTo>
                    <a:pt x="159" y="388"/>
                  </a:lnTo>
                  <a:lnTo>
                    <a:pt x="148" y="394"/>
                  </a:lnTo>
                  <a:lnTo>
                    <a:pt x="136" y="400"/>
                  </a:lnTo>
                  <a:lnTo>
                    <a:pt x="131" y="398"/>
                  </a:lnTo>
                  <a:lnTo>
                    <a:pt x="144" y="380"/>
                  </a:lnTo>
                  <a:lnTo>
                    <a:pt x="150" y="359"/>
                  </a:lnTo>
                  <a:lnTo>
                    <a:pt x="152" y="340"/>
                  </a:lnTo>
                  <a:lnTo>
                    <a:pt x="150" y="317"/>
                  </a:lnTo>
                  <a:lnTo>
                    <a:pt x="144" y="298"/>
                  </a:lnTo>
                  <a:lnTo>
                    <a:pt x="138" y="282"/>
                  </a:lnTo>
                  <a:lnTo>
                    <a:pt x="129" y="273"/>
                  </a:lnTo>
                  <a:lnTo>
                    <a:pt x="94" y="246"/>
                  </a:lnTo>
                  <a:lnTo>
                    <a:pt x="71" y="233"/>
                  </a:lnTo>
                  <a:lnTo>
                    <a:pt x="58" y="229"/>
                  </a:lnTo>
                  <a:lnTo>
                    <a:pt x="44" y="229"/>
                  </a:lnTo>
                  <a:lnTo>
                    <a:pt x="13" y="233"/>
                  </a:lnTo>
                  <a:lnTo>
                    <a:pt x="0" y="233"/>
                  </a:lnTo>
                  <a:lnTo>
                    <a:pt x="23" y="248"/>
                  </a:lnTo>
                  <a:lnTo>
                    <a:pt x="35" y="248"/>
                  </a:lnTo>
                  <a:lnTo>
                    <a:pt x="44" y="246"/>
                  </a:lnTo>
                  <a:lnTo>
                    <a:pt x="60" y="248"/>
                  </a:lnTo>
                  <a:lnTo>
                    <a:pt x="85" y="263"/>
                  </a:lnTo>
                  <a:lnTo>
                    <a:pt x="115" y="286"/>
                  </a:lnTo>
                  <a:lnTo>
                    <a:pt x="125" y="296"/>
                  </a:lnTo>
                  <a:lnTo>
                    <a:pt x="131" y="315"/>
                  </a:lnTo>
                  <a:lnTo>
                    <a:pt x="134" y="342"/>
                  </a:lnTo>
                  <a:lnTo>
                    <a:pt x="131" y="363"/>
                  </a:lnTo>
                  <a:lnTo>
                    <a:pt x="125" y="382"/>
                  </a:lnTo>
                  <a:lnTo>
                    <a:pt x="117" y="394"/>
                  </a:lnTo>
                  <a:lnTo>
                    <a:pt x="113" y="407"/>
                  </a:lnTo>
                  <a:lnTo>
                    <a:pt x="129" y="415"/>
                  </a:lnTo>
                  <a:lnTo>
                    <a:pt x="144" y="413"/>
                  </a:lnTo>
                  <a:lnTo>
                    <a:pt x="169" y="405"/>
                  </a:lnTo>
                  <a:lnTo>
                    <a:pt x="186" y="390"/>
                  </a:lnTo>
                  <a:lnTo>
                    <a:pt x="196" y="373"/>
                  </a:lnTo>
                  <a:lnTo>
                    <a:pt x="205" y="350"/>
                  </a:lnTo>
                  <a:lnTo>
                    <a:pt x="211" y="323"/>
                  </a:lnTo>
                  <a:lnTo>
                    <a:pt x="211" y="294"/>
                  </a:lnTo>
                  <a:lnTo>
                    <a:pt x="207" y="263"/>
                  </a:lnTo>
                  <a:lnTo>
                    <a:pt x="205" y="252"/>
                  </a:lnTo>
                  <a:lnTo>
                    <a:pt x="202" y="242"/>
                  </a:lnTo>
                  <a:lnTo>
                    <a:pt x="186" y="215"/>
                  </a:lnTo>
                  <a:lnTo>
                    <a:pt x="161" y="190"/>
                  </a:lnTo>
                  <a:lnTo>
                    <a:pt x="140" y="171"/>
                  </a:lnTo>
                  <a:lnTo>
                    <a:pt x="152" y="161"/>
                  </a:lnTo>
                  <a:lnTo>
                    <a:pt x="173" y="148"/>
                  </a:lnTo>
                  <a:lnTo>
                    <a:pt x="200" y="129"/>
                  </a:lnTo>
                  <a:lnTo>
                    <a:pt x="223" y="104"/>
                  </a:lnTo>
                  <a:lnTo>
                    <a:pt x="244" y="75"/>
                  </a:lnTo>
                  <a:lnTo>
                    <a:pt x="265" y="50"/>
                  </a:lnTo>
                  <a:lnTo>
                    <a:pt x="267" y="37"/>
                  </a:lnTo>
                  <a:lnTo>
                    <a:pt x="265" y="27"/>
                  </a:lnTo>
                  <a:lnTo>
                    <a:pt x="257" y="16"/>
                  </a:lnTo>
                  <a:lnTo>
                    <a:pt x="248" y="12"/>
                  </a:lnTo>
                  <a:lnTo>
                    <a:pt x="234" y="12"/>
                  </a:lnTo>
                  <a:lnTo>
                    <a:pt x="225" y="17"/>
                  </a:lnTo>
                  <a:lnTo>
                    <a:pt x="221" y="23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8" name="Freeform 24"/>
            <p:cNvSpPr>
              <a:spLocks/>
            </p:cNvSpPr>
            <p:nvPr/>
          </p:nvSpPr>
          <p:spPr bwMode="auto">
            <a:xfrm>
              <a:off x="2543" y="1663"/>
              <a:ext cx="439" cy="569"/>
            </a:xfrm>
            <a:custGeom>
              <a:avLst/>
              <a:gdLst>
                <a:gd name="T0" fmla="*/ 432 w 439"/>
                <a:gd name="T1" fmla="*/ 549 h 569"/>
                <a:gd name="T2" fmla="*/ 372 w 439"/>
                <a:gd name="T3" fmla="*/ 453 h 569"/>
                <a:gd name="T4" fmla="*/ 332 w 439"/>
                <a:gd name="T5" fmla="*/ 346 h 569"/>
                <a:gd name="T6" fmla="*/ 301 w 439"/>
                <a:gd name="T7" fmla="*/ 242 h 569"/>
                <a:gd name="T8" fmla="*/ 284 w 439"/>
                <a:gd name="T9" fmla="*/ 219 h 569"/>
                <a:gd name="T10" fmla="*/ 232 w 439"/>
                <a:gd name="T11" fmla="*/ 204 h 569"/>
                <a:gd name="T12" fmla="*/ 188 w 439"/>
                <a:gd name="T13" fmla="*/ 179 h 569"/>
                <a:gd name="T14" fmla="*/ 86 w 439"/>
                <a:gd name="T15" fmla="*/ 229 h 569"/>
                <a:gd name="T16" fmla="*/ 27 w 439"/>
                <a:gd name="T17" fmla="*/ 269 h 569"/>
                <a:gd name="T18" fmla="*/ 19 w 439"/>
                <a:gd name="T19" fmla="*/ 259 h 569"/>
                <a:gd name="T20" fmla="*/ 169 w 439"/>
                <a:gd name="T21" fmla="*/ 150 h 569"/>
                <a:gd name="T22" fmla="*/ 174 w 439"/>
                <a:gd name="T23" fmla="*/ 119 h 569"/>
                <a:gd name="T24" fmla="*/ 197 w 439"/>
                <a:gd name="T25" fmla="*/ 71 h 569"/>
                <a:gd name="T26" fmla="*/ 245 w 439"/>
                <a:gd name="T27" fmla="*/ 35 h 569"/>
                <a:gd name="T28" fmla="*/ 270 w 439"/>
                <a:gd name="T29" fmla="*/ 27 h 569"/>
                <a:gd name="T30" fmla="*/ 332 w 439"/>
                <a:gd name="T31" fmla="*/ 19 h 569"/>
                <a:gd name="T32" fmla="*/ 366 w 439"/>
                <a:gd name="T33" fmla="*/ 35 h 569"/>
                <a:gd name="T34" fmla="*/ 401 w 439"/>
                <a:gd name="T35" fmla="*/ 67 h 569"/>
                <a:gd name="T36" fmla="*/ 408 w 439"/>
                <a:gd name="T37" fmla="*/ 48 h 569"/>
                <a:gd name="T38" fmla="*/ 370 w 439"/>
                <a:gd name="T39" fmla="*/ 14 h 569"/>
                <a:gd name="T40" fmla="*/ 336 w 439"/>
                <a:gd name="T41" fmla="*/ 0 h 569"/>
                <a:gd name="T42" fmla="*/ 284 w 439"/>
                <a:gd name="T43" fmla="*/ 4 h 569"/>
                <a:gd name="T44" fmla="*/ 236 w 439"/>
                <a:gd name="T45" fmla="*/ 21 h 569"/>
                <a:gd name="T46" fmla="*/ 192 w 439"/>
                <a:gd name="T47" fmla="*/ 54 h 569"/>
                <a:gd name="T48" fmla="*/ 169 w 439"/>
                <a:gd name="T49" fmla="*/ 90 h 569"/>
                <a:gd name="T50" fmla="*/ 155 w 439"/>
                <a:gd name="T51" fmla="*/ 144 h 569"/>
                <a:gd name="T52" fmla="*/ 71 w 439"/>
                <a:gd name="T53" fmla="*/ 208 h 569"/>
                <a:gd name="T54" fmla="*/ 0 w 439"/>
                <a:gd name="T55" fmla="*/ 259 h 569"/>
                <a:gd name="T56" fmla="*/ 9 w 439"/>
                <a:gd name="T57" fmla="*/ 279 h 569"/>
                <a:gd name="T58" fmla="*/ 34 w 439"/>
                <a:gd name="T59" fmla="*/ 277 h 569"/>
                <a:gd name="T60" fmla="*/ 94 w 439"/>
                <a:gd name="T61" fmla="*/ 240 h 569"/>
                <a:gd name="T62" fmla="*/ 136 w 439"/>
                <a:gd name="T63" fmla="*/ 215 h 569"/>
                <a:gd name="T64" fmla="*/ 195 w 439"/>
                <a:gd name="T65" fmla="*/ 204 h 569"/>
                <a:gd name="T66" fmla="*/ 268 w 439"/>
                <a:gd name="T67" fmla="*/ 231 h 569"/>
                <a:gd name="T68" fmla="*/ 288 w 439"/>
                <a:gd name="T69" fmla="*/ 250 h 569"/>
                <a:gd name="T70" fmla="*/ 311 w 439"/>
                <a:gd name="T71" fmla="*/ 338 h 569"/>
                <a:gd name="T72" fmla="*/ 345 w 439"/>
                <a:gd name="T73" fmla="*/ 438 h 569"/>
                <a:gd name="T74" fmla="*/ 397 w 439"/>
                <a:gd name="T75" fmla="*/ 532 h 569"/>
                <a:gd name="T76" fmla="*/ 439 w 439"/>
                <a:gd name="T77" fmla="*/ 561 h 56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39"/>
                <a:gd name="T118" fmla="*/ 0 h 569"/>
                <a:gd name="T119" fmla="*/ 439 w 439"/>
                <a:gd name="T120" fmla="*/ 569 h 56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39" h="569">
                  <a:moveTo>
                    <a:pt x="439" y="561"/>
                  </a:moveTo>
                  <a:lnTo>
                    <a:pt x="432" y="549"/>
                  </a:lnTo>
                  <a:lnTo>
                    <a:pt x="401" y="507"/>
                  </a:lnTo>
                  <a:lnTo>
                    <a:pt x="372" y="453"/>
                  </a:lnTo>
                  <a:lnTo>
                    <a:pt x="351" y="400"/>
                  </a:lnTo>
                  <a:lnTo>
                    <a:pt x="332" y="346"/>
                  </a:lnTo>
                  <a:lnTo>
                    <a:pt x="307" y="256"/>
                  </a:lnTo>
                  <a:lnTo>
                    <a:pt x="301" y="242"/>
                  </a:lnTo>
                  <a:lnTo>
                    <a:pt x="293" y="231"/>
                  </a:lnTo>
                  <a:lnTo>
                    <a:pt x="284" y="219"/>
                  </a:lnTo>
                  <a:lnTo>
                    <a:pt x="265" y="215"/>
                  </a:lnTo>
                  <a:lnTo>
                    <a:pt x="232" y="204"/>
                  </a:lnTo>
                  <a:lnTo>
                    <a:pt x="211" y="192"/>
                  </a:lnTo>
                  <a:lnTo>
                    <a:pt x="188" y="179"/>
                  </a:lnTo>
                  <a:lnTo>
                    <a:pt x="182" y="171"/>
                  </a:lnTo>
                  <a:lnTo>
                    <a:pt x="86" y="229"/>
                  </a:lnTo>
                  <a:lnTo>
                    <a:pt x="50" y="252"/>
                  </a:lnTo>
                  <a:lnTo>
                    <a:pt x="27" y="269"/>
                  </a:lnTo>
                  <a:lnTo>
                    <a:pt x="19" y="265"/>
                  </a:lnTo>
                  <a:lnTo>
                    <a:pt x="19" y="259"/>
                  </a:lnTo>
                  <a:lnTo>
                    <a:pt x="157" y="160"/>
                  </a:lnTo>
                  <a:lnTo>
                    <a:pt x="169" y="150"/>
                  </a:lnTo>
                  <a:lnTo>
                    <a:pt x="169" y="144"/>
                  </a:lnTo>
                  <a:lnTo>
                    <a:pt x="174" y="119"/>
                  </a:lnTo>
                  <a:lnTo>
                    <a:pt x="186" y="92"/>
                  </a:lnTo>
                  <a:lnTo>
                    <a:pt x="197" y="71"/>
                  </a:lnTo>
                  <a:lnTo>
                    <a:pt x="218" y="54"/>
                  </a:lnTo>
                  <a:lnTo>
                    <a:pt x="245" y="35"/>
                  </a:lnTo>
                  <a:lnTo>
                    <a:pt x="257" y="33"/>
                  </a:lnTo>
                  <a:lnTo>
                    <a:pt x="270" y="27"/>
                  </a:lnTo>
                  <a:lnTo>
                    <a:pt x="297" y="19"/>
                  </a:lnTo>
                  <a:lnTo>
                    <a:pt x="332" y="19"/>
                  </a:lnTo>
                  <a:lnTo>
                    <a:pt x="353" y="25"/>
                  </a:lnTo>
                  <a:lnTo>
                    <a:pt x="366" y="35"/>
                  </a:lnTo>
                  <a:lnTo>
                    <a:pt x="391" y="56"/>
                  </a:lnTo>
                  <a:lnTo>
                    <a:pt x="401" y="67"/>
                  </a:lnTo>
                  <a:lnTo>
                    <a:pt x="405" y="75"/>
                  </a:lnTo>
                  <a:lnTo>
                    <a:pt x="408" y="48"/>
                  </a:lnTo>
                  <a:lnTo>
                    <a:pt x="395" y="35"/>
                  </a:lnTo>
                  <a:lnTo>
                    <a:pt x="370" y="14"/>
                  </a:lnTo>
                  <a:lnTo>
                    <a:pt x="355" y="6"/>
                  </a:lnTo>
                  <a:lnTo>
                    <a:pt x="336" y="0"/>
                  </a:lnTo>
                  <a:lnTo>
                    <a:pt x="311" y="0"/>
                  </a:lnTo>
                  <a:lnTo>
                    <a:pt x="284" y="4"/>
                  </a:lnTo>
                  <a:lnTo>
                    <a:pt x="255" y="14"/>
                  </a:lnTo>
                  <a:lnTo>
                    <a:pt x="236" y="21"/>
                  </a:lnTo>
                  <a:lnTo>
                    <a:pt x="211" y="37"/>
                  </a:lnTo>
                  <a:lnTo>
                    <a:pt x="192" y="54"/>
                  </a:lnTo>
                  <a:lnTo>
                    <a:pt x="178" y="73"/>
                  </a:lnTo>
                  <a:lnTo>
                    <a:pt x="169" y="90"/>
                  </a:lnTo>
                  <a:lnTo>
                    <a:pt x="159" y="115"/>
                  </a:lnTo>
                  <a:lnTo>
                    <a:pt x="155" y="144"/>
                  </a:lnTo>
                  <a:lnTo>
                    <a:pt x="92" y="192"/>
                  </a:lnTo>
                  <a:lnTo>
                    <a:pt x="71" y="208"/>
                  </a:lnTo>
                  <a:lnTo>
                    <a:pt x="23" y="242"/>
                  </a:lnTo>
                  <a:lnTo>
                    <a:pt x="0" y="259"/>
                  </a:lnTo>
                  <a:lnTo>
                    <a:pt x="3" y="269"/>
                  </a:lnTo>
                  <a:lnTo>
                    <a:pt x="9" y="279"/>
                  </a:lnTo>
                  <a:lnTo>
                    <a:pt x="21" y="286"/>
                  </a:lnTo>
                  <a:lnTo>
                    <a:pt x="34" y="277"/>
                  </a:lnTo>
                  <a:lnTo>
                    <a:pt x="80" y="248"/>
                  </a:lnTo>
                  <a:lnTo>
                    <a:pt x="94" y="240"/>
                  </a:lnTo>
                  <a:lnTo>
                    <a:pt x="117" y="227"/>
                  </a:lnTo>
                  <a:lnTo>
                    <a:pt x="136" y="215"/>
                  </a:lnTo>
                  <a:lnTo>
                    <a:pt x="176" y="192"/>
                  </a:lnTo>
                  <a:lnTo>
                    <a:pt x="195" y="204"/>
                  </a:lnTo>
                  <a:lnTo>
                    <a:pt x="228" y="219"/>
                  </a:lnTo>
                  <a:lnTo>
                    <a:pt x="268" y="231"/>
                  </a:lnTo>
                  <a:lnTo>
                    <a:pt x="280" y="236"/>
                  </a:lnTo>
                  <a:lnTo>
                    <a:pt x="288" y="250"/>
                  </a:lnTo>
                  <a:lnTo>
                    <a:pt x="289" y="261"/>
                  </a:lnTo>
                  <a:lnTo>
                    <a:pt x="311" y="338"/>
                  </a:lnTo>
                  <a:lnTo>
                    <a:pt x="332" y="401"/>
                  </a:lnTo>
                  <a:lnTo>
                    <a:pt x="345" y="438"/>
                  </a:lnTo>
                  <a:lnTo>
                    <a:pt x="374" y="497"/>
                  </a:lnTo>
                  <a:lnTo>
                    <a:pt x="397" y="532"/>
                  </a:lnTo>
                  <a:lnTo>
                    <a:pt x="422" y="569"/>
                  </a:lnTo>
                  <a:lnTo>
                    <a:pt x="439" y="561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9" name="Freeform 25"/>
            <p:cNvSpPr>
              <a:spLocks/>
            </p:cNvSpPr>
            <p:nvPr/>
          </p:nvSpPr>
          <p:spPr bwMode="auto">
            <a:xfrm>
              <a:off x="2953" y="2036"/>
              <a:ext cx="319" cy="487"/>
            </a:xfrm>
            <a:custGeom>
              <a:avLst/>
              <a:gdLst>
                <a:gd name="T0" fmla="*/ 43 w 319"/>
                <a:gd name="T1" fmla="*/ 441 h 487"/>
                <a:gd name="T2" fmla="*/ 25 w 319"/>
                <a:gd name="T3" fmla="*/ 468 h 487"/>
                <a:gd name="T4" fmla="*/ 18 w 319"/>
                <a:gd name="T5" fmla="*/ 457 h 487"/>
                <a:gd name="T6" fmla="*/ 20 w 319"/>
                <a:gd name="T7" fmla="*/ 420 h 487"/>
                <a:gd name="T8" fmla="*/ 27 w 319"/>
                <a:gd name="T9" fmla="*/ 265 h 487"/>
                <a:gd name="T10" fmla="*/ 29 w 319"/>
                <a:gd name="T11" fmla="*/ 188 h 487"/>
                <a:gd name="T12" fmla="*/ 10 w 319"/>
                <a:gd name="T13" fmla="*/ 205 h 487"/>
                <a:gd name="T14" fmla="*/ 8 w 319"/>
                <a:gd name="T15" fmla="*/ 357 h 487"/>
                <a:gd name="T16" fmla="*/ 2 w 319"/>
                <a:gd name="T17" fmla="*/ 468 h 487"/>
                <a:gd name="T18" fmla="*/ 22 w 319"/>
                <a:gd name="T19" fmla="*/ 487 h 487"/>
                <a:gd name="T20" fmla="*/ 43 w 319"/>
                <a:gd name="T21" fmla="*/ 472 h 487"/>
                <a:gd name="T22" fmla="*/ 58 w 319"/>
                <a:gd name="T23" fmla="*/ 466 h 487"/>
                <a:gd name="T24" fmla="*/ 77 w 319"/>
                <a:gd name="T25" fmla="*/ 474 h 487"/>
                <a:gd name="T26" fmla="*/ 96 w 319"/>
                <a:gd name="T27" fmla="*/ 451 h 487"/>
                <a:gd name="T28" fmla="*/ 112 w 319"/>
                <a:gd name="T29" fmla="*/ 462 h 487"/>
                <a:gd name="T30" fmla="*/ 129 w 319"/>
                <a:gd name="T31" fmla="*/ 451 h 487"/>
                <a:gd name="T32" fmla="*/ 144 w 319"/>
                <a:gd name="T33" fmla="*/ 399 h 487"/>
                <a:gd name="T34" fmla="*/ 167 w 319"/>
                <a:gd name="T35" fmla="*/ 405 h 487"/>
                <a:gd name="T36" fmla="*/ 188 w 319"/>
                <a:gd name="T37" fmla="*/ 384 h 487"/>
                <a:gd name="T38" fmla="*/ 219 w 319"/>
                <a:gd name="T39" fmla="*/ 432 h 487"/>
                <a:gd name="T40" fmla="*/ 240 w 319"/>
                <a:gd name="T41" fmla="*/ 447 h 487"/>
                <a:gd name="T42" fmla="*/ 281 w 319"/>
                <a:gd name="T43" fmla="*/ 484 h 487"/>
                <a:gd name="T44" fmla="*/ 300 w 319"/>
                <a:gd name="T45" fmla="*/ 485 h 487"/>
                <a:gd name="T46" fmla="*/ 311 w 319"/>
                <a:gd name="T47" fmla="*/ 462 h 487"/>
                <a:gd name="T48" fmla="*/ 319 w 319"/>
                <a:gd name="T49" fmla="*/ 428 h 487"/>
                <a:gd name="T50" fmla="*/ 313 w 319"/>
                <a:gd name="T51" fmla="*/ 391 h 487"/>
                <a:gd name="T52" fmla="*/ 273 w 319"/>
                <a:gd name="T53" fmla="*/ 288 h 487"/>
                <a:gd name="T54" fmla="*/ 233 w 319"/>
                <a:gd name="T55" fmla="*/ 165 h 487"/>
                <a:gd name="T56" fmla="*/ 204 w 319"/>
                <a:gd name="T57" fmla="*/ 11 h 487"/>
                <a:gd name="T58" fmla="*/ 185 w 319"/>
                <a:gd name="T59" fmla="*/ 5 h 487"/>
                <a:gd name="T60" fmla="*/ 215 w 319"/>
                <a:gd name="T61" fmla="*/ 176 h 487"/>
                <a:gd name="T62" fmla="*/ 250 w 319"/>
                <a:gd name="T63" fmla="*/ 292 h 487"/>
                <a:gd name="T64" fmla="*/ 281 w 319"/>
                <a:gd name="T65" fmla="*/ 361 h 487"/>
                <a:gd name="T66" fmla="*/ 294 w 319"/>
                <a:gd name="T67" fmla="*/ 414 h 487"/>
                <a:gd name="T68" fmla="*/ 288 w 319"/>
                <a:gd name="T69" fmla="*/ 428 h 487"/>
                <a:gd name="T70" fmla="*/ 288 w 319"/>
                <a:gd name="T71" fmla="*/ 457 h 487"/>
                <a:gd name="T72" fmla="*/ 275 w 319"/>
                <a:gd name="T73" fmla="*/ 455 h 487"/>
                <a:gd name="T74" fmla="*/ 254 w 319"/>
                <a:gd name="T75" fmla="*/ 426 h 487"/>
                <a:gd name="T76" fmla="*/ 240 w 319"/>
                <a:gd name="T77" fmla="*/ 428 h 487"/>
                <a:gd name="T78" fmla="*/ 210 w 319"/>
                <a:gd name="T79" fmla="*/ 384 h 487"/>
                <a:gd name="T80" fmla="*/ 192 w 319"/>
                <a:gd name="T81" fmla="*/ 345 h 487"/>
                <a:gd name="T82" fmla="*/ 167 w 319"/>
                <a:gd name="T83" fmla="*/ 336 h 487"/>
                <a:gd name="T84" fmla="*/ 167 w 319"/>
                <a:gd name="T85" fmla="*/ 372 h 487"/>
                <a:gd name="T86" fmla="*/ 160 w 319"/>
                <a:gd name="T87" fmla="*/ 386 h 487"/>
                <a:gd name="T88" fmla="*/ 148 w 319"/>
                <a:gd name="T89" fmla="*/ 382 h 487"/>
                <a:gd name="T90" fmla="*/ 125 w 319"/>
                <a:gd name="T91" fmla="*/ 409 h 487"/>
                <a:gd name="T92" fmla="*/ 114 w 319"/>
                <a:gd name="T93" fmla="*/ 436 h 487"/>
                <a:gd name="T94" fmla="*/ 100 w 319"/>
                <a:gd name="T95" fmla="*/ 405 h 487"/>
                <a:gd name="T96" fmla="*/ 87 w 319"/>
                <a:gd name="T97" fmla="*/ 422 h 487"/>
                <a:gd name="T98" fmla="*/ 73 w 319"/>
                <a:gd name="T99" fmla="*/ 451 h 487"/>
                <a:gd name="T100" fmla="*/ 60 w 319"/>
                <a:gd name="T101" fmla="*/ 434 h 487"/>
                <a:gd name="T102" fmla="*/ 52 w 319"/>
                <a:gd name="T103" fmla="*/ 412 h 48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19"/>
                <a:gd name="T157" fmla="*/ 0 h 487"/>
                <a:gd name="T158" fmla="*/ 319 w 319"/>
                <a:gd name="T159" fmla="*/ 487 h 48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19" h="487">
                  <a:moveTo>
                    <a:pt x="52" y="412"/>
                  </a:moveTo>
                  <a:lnTo>
                    <a:pt x="43" y="441"/>
                  </a:lnTo>
                  <a:lnTo>
                    <a:pt x="31" y="462"/>
                  </a:lnTo>
                  <a:lnTo>
                    <a:pt x="25" y="468"/>
                  </a:lnTo>
                  <a:lnTo>
                    <a:pt x="20" y="466"/>
                  </a:lnTo>
                  <a:lnTo>
                    <a:pt x="18" y="457"/>
                  </a:lnTo>
                  <a:lnTo>
                    <a:pt x="18" y="441"/>
                  </a:lnTo>
                  <a:lnTo>
                    <a:pt x="20" y="420"/>
                  </a:lnTo>
                  <a:lnTo>
                    <a:pt x="25" y="311"/>
                  </a:lnTo>
                  <a:lnTo>
                    <a:pt x="27" y="265"/>
                  </a:lnTo>
                  <a:lnTo>
                    <a:pt x="27" y="220"/>
                  </a:lnTo>
                  <a:lnTo>
                    <a:pt x="29" y="188"/>
                  </a:lnTo>
                  <a:lnTo>
                    <a:pt x="12" y="196"/>
                  </a:lnTo>
                  <a:lnTo>
                    <a:pt x="10" y="205"/>
                  </a:lnTo>
                  <a:lnTo>
                    <a:pt x="12" y="232"/>
                  </a:lnTo>
                  <a:lnTo>
                    <a:pt x="8" y="357"/>
                  </a:lnTo>
                  <a:lnTo>
                    <a:pt x="0" y="436"/>
                  </a:lnTo>
                  <a:lnTo>
                    <a:pt x="2" y="468"/>
                  </a:lnTo>
                  <a:lnTo>
                    <a:pt x="14" y="487"/>
                  </a:lnTo>
                  <a:lnTo>
                    <a:pt x="22" y="487"/>
                  </a:lnTo>
                  <a:lnTo>
                    <a:pt x="29" y="485"/>
                  </a:lnTo>
                  <a:lnTo>
                    <a:pt x="43" y="472"/>
                  </a:lnTo>
                  <a:lnTo>
                    <a:pt x="52" y="457"/>
                  </a:lnTo>
                  <a:lnTo>
                    <a:pt x="58" y="466"/>
                  </a:lnTo>
                  <a:lnTo>
                    <a:pt x="66" y="474"/>
                  </a:lnTo>
                  <a:lnTo>
                    <a:pt x="77" y="474"/>
                  </a:lnTo>
                  <a:lnTo>
                    <a:pt x="87" y="466"/>
                  </a:lnTo>
                  <a:lnTo>
                    <a:pt x="96" y="451"/>
                  </a:lnTo>
                  <a:lnTo>
                    <a:pt x="104" y="457"/>
                  </a:lnTo>
                  <a:lnTo>
                    <a:pt x="112" y="462"/>
                  </a:lnTo>
                  <a:lnTo>
                    <a:pt x="119" y="462"/>
                  </a:lnTo>
                  <a:lnTo>
                    <a:pt x="129" y="451"/>
                  </a:lnTo>
                  <a:lnTo>
                    <a:pt x="135" y="434"/>
                  </a:lnTo>
                  <a:lnTo>
                    <a:pt x="144" y="399"/>
                  </a:lnTo>
                  <a:lnTo>
                    <a:pt x="160" y="407"/>
                  </a:lnTo>
                  <a:lnTo>
                    <a:pt x="167" y="405"/>
                  </a:lnTo>
                  <a:lnTo>
                    <a:pt x="177" y="399"/>
                  </a:lnTo>
                  <a:lnTo>
                    <a:pt x="188" y="384"/>
                  </a:lnTo>
                  <a:lnTo>
                    <a:pt x="206" y="412"/>
                  </a:lnTo>
                  <a:lnTo>
                    <a:pt x="219" y="432"/>
                  </a:lnTo>
                  <a:lnTo>
                    <a:pt x="233" y="443"/>
                  </a:lnTo>
                  <a:lnTo>
                    <a:pt x="240" y="447"/>
                  </a:lnTo>
                  <a:lnTo>
                    <a:pt x="267" y="474"/>
                  </a:lnTo>
                  <a:lnTo>
                    <a:pt x="281" y="484"/>
                  </a:lnTo>
                  <a:lnTo>
                    <a:pt x="290" y="487"/>
                  </a:lnTo>
                  <a:lnTo>
                    <a:pt x="300" y="485"/>
                  </a:lnTo>
                  <a:lnTo>
                    <a:pt x="308" y="478"/>
                  </a:lnTo>
                  <a:lnTo>
                    <a:pt x="311" y="462"/>
                  </a:lnTo>
                  <a:lnTo>
                    <a:pt x="315" y="437"/>
                  </a:lnTo>
                  <a:lnTo>
                    <a:pt x="319" y="428"/>
                  </a:lnTo>
                  <a:lnTo>
                    <a:pt x="319" y="412"/>
                  </a:lnTo>
                  <a:lnTo>
                    <a:pt x="313" y="391"/>
                  </a:lnTo>
                  <a:lnTo>
                    <a:pt x="306" y="363"/>
                  </a:lnTo>
                  <a:lnTo>
                    <a:pt x="273" y="288"/>
                  </a:lnTo>
                  <a:lnTo>
                    <a:pt x="250" y="226"/>
                  </a:lnTo>
                  <a:lnTo>
                    <a:pt x="233" y="165"/>
                  </a:lnTo>
                  <a:lnTo>
                    <a:pt x="217" y="90"/>
                  </a:lnTo>
                  <a:lnTo>
                    <a:pt x="204" y="11"/>
                  </a:lnTo>
                  <a:lnTo>
                    <a:pt x="183" y="0"/>
                  </a:lnTo>
                  <a:lnTo>
                    <a:pt x="185" y="5"/>
                  </a:lnTo>
                  <a:lnTo>
                    <a:pt x="196" y="82"/>
                  </a:lnTo>
                  <a:lnTo>
                    <a:pt x="215" y="176"/>
                  </a:lnTo>
                  <a:lnTo>
                    <a:pt x="235" y="244"/>
                  </a:lnTo>
                  <a:lnTo>
                    <a:pt x="250" y="292"/>
                  </a:lnTo>
                  <a:lnTo>
                    <a:pt x="273" y="343"/>
                  </a:lnTo>
                  <a:lnTo>
                    <a:pt x="281" y="361"/>
                  </a:lnTo>
                  <a:lnTo>
                    <a:pt x="290" y="389"/>
                  </a:lnTo>
                  <a:lnTo>
                    <a:pt x="294" y="414"/>
                  </a:lnTo>
                  <a:lnTo>
                    <a:pt x="294" y="426"/>
                  </a:lnTo>
                  <a:lnTo>
                    <a:pt x="288" y="428"/>
                  </a:lnTo>
                  <a:lnTo>
                    <a:pt x="290" y="449"/>
                  </a:lnTo>
                  <a:lnTo>
                    <a:pt x="288" y="457"/>
                  </a:lnTo>
                  <a:lnTo>
                    <a:pt x="284" y="460"/>
                  </a:lnTo>
                  <a:lnTo>
                    <a:pt x="275" y="455"/>
                  </a:lnTo>
                  <a:lnTo>
                    <a:pt x="256" y="432"/>
                  </a:lnTo>
                  <a:lnTo>
                    <a:pt x="254" y="426"/>
                  </a:lnTo>
                  <a:lnTo>
                    <a:pt x="246" y="428"/>
                  </a:lnTo>
                  <a:lnTo>
                    <a:pt x="240" y="428"/>
                  </a:lnTo>
                  <a:lnTo>
                    <a:pt x="227" y="412"/>
                  </a:lnTo>
                  <a:lnTo>
                    <a:pt x="210" y="384"/>
                  </a:lnTo>
                  <a:lnTo>
                    <a:pt x="198" y="359"/>
                  </a:lnTo>
                  <a:lnTo>
                    <a:pt x="192" y="345"/>
                  </a:lnTo>
                  <a:lnTo>
                    <a:pt x="183" y="345"/>
                  </a:lnTo>
                  <a:lnTo>
                    <a:pt x="167" y="336"/>
                  </a:lnTo>
                  <a:lnTo>
                    <a:pt x="167" y="334"/>
                  </a:lnTo>
                  <a:lnTo>
                    <a:pt x="167" y="372"/>
                  </a:lnTo>
                  <a:lnTo>
                    <a:pt x="165" y="382"/>
                  </a:lnTo>
                  <a:lnTo>
                    <a:pt x="160" y="386"/>
                  </a:lnTo>
                  <a:lnTo>
                    <a:pt x="158" y="386"/>
                  </a:lnTo>
                  <a:lnTo>
                    <a:pt x="148" y="382"/>
                  </a:lnTo>
                  <a:lnTo>
                    <a:pt x="127" y="366"/>
                  </a:lnTo>
                  <a:lnTo>
                    <a:pt x="125" y="409"/>
                  </a:lnTo>
                  <a:lnTo>
                    <a:pt x="121" y="428"/>
                  </a:lnTo>
                  <a:lnTo>
                    <a:pt x="114" y="436"/>
                  </a:lnTo>
                  <a:lnTo>
                    <a:pt x="106" y="430"/>
                  </a:lnTo>
                  <a:lnTo>
                    <a:pt x="100" y="405"/>
                  </a:lnTo>
                  <a:lnTo>
                    <a:pt x="96" y="378"/>
                  </a:lnTo>
                  <a:lnTo>
                    <a:pt x="87" y="422"/>
                  </a:lnTo>
                  <a:lnTo>
                    <a:pt x="79" y="447"/>
                  </a:lnTo>
                  <a:lnTo>
                    <a:pt x="73" y="451"/>
                  </a:lnTo>
                  <a:lnTo>
                    <a:pt x="68" y="449"/>
                  </a:lnTo>
                  <a:lnTo>
                    <a:pt x="60" y="434"/>
                  </a:lnTo>
                  <a:lnTo>
                    <a:pt x="56" y="409"/>
                  </a:lnTo>
                  <a:lnTo>
                    <a:pt x="52" y="412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0" name="Freeform 26"/>
            <p:cNvSpPr>
              <a:spLocks/>
            </p:cNvSpPr>
            <p:nvPr/>
          </p:nvSpPr>
          <p:spPr bwMode="auto">
            <a:xfrm>
              <a:off x="2946" y="1548"/>
              <a:ext cx="890" cy="499"/>
            </a:xfrm>
            <a:custGeom>
              <a:avLst/>
              <a:gdLst>
                <a:gd name="T0" fmla="*/ 445 w 890"/>
                <a:gd name="T1" fmla="*/ 309 h 499"/>
                <a:gd name="T2" fmla="*/ 391 w 890"/>
                <a:gd name="T3" fmla="*/ 332 h 499"/>
                <a:gd name="T4" fmla="*/ 359 w 890"/>
                <a:gd name="T5" fmla="*/ 355 h 499"/>
                <a:gd name="T6" fmla="*/ 316 w 890"/>
                <a:gd name="T7" fmla="*/ 374 h 499"/>
                <a:gd name="T8" fmla="*/ 276 w 890"/>
                <a:gd name="T9" fmla="*/ 394 h 499"/>
                <a:gd name="T10" fmla="*/ 245 w 890"/>
                <a:gd name="T11" fmla="*/ 405 h 499"/>
                <a:gd name="T12" fmla="*/ 238 w 890"/>
                <a:gd name="T13" fmla="*/ 432 h 499"/>
                <a:gd name="T14" fmla="*/ 215 w 890"/>
                <a:gd name="T15" fmla="*/ 461 h 499"/>
                <a:gd name="T16" fmla="*/ 203 w 890"/>
                <a:gd name="T17" fmla="*/ 478 h 499"/>
                <a:gd name="T18" fmla="*/ 226 w 890"/>
                <a:gd name="T19" fmla="*/ 482 h 499"/>
                <a:gd name="T20" fmla="*/ 257 w 890"/>
                <a:gd name="T21" fmla="*/ 443 h 499"/>
                <a:gd name="T22" fmla="*/ 288 w 890"/>
                <a:gd name="T23" fmla="*/ 409 h 499"/>
                <a:gd name="T24" fmla="*/ 326 w 890"/>
                <a:gd name="T25" fmla="*/ 388 h 499"/>
                <a:gd name="T26" fmla="*/ 391 w 890"/>
                <a:gd name="T27" fmla="*/ 361 h 499"/>
                <a:gd name="T28" fmla="*/ 435 w 890"/>
                <a:gd name="T29" fmla="*/ 332 h 499"/>
                <a:gd name="T30" fmla="*/ 493 w 890"/>
                <a:gd name="T31" fmla="*/ 305 h 499"/>
                <a:gd name="T32" fmla="*/ 556 w 890"/>
                <a:gd name="T33" fmla="*/ 273 h 499"/>
                <a:gd name="T34" fmla="*/ 639 w 890"/>
                <a:gd name="T35" fmla="*/ 240 h 499"/>
                <a:gd name="T36" fmla="*/ 702 w 890"/>
                <a:gd name="T37" fmla="*/ 215 h 499"/>
                <a:gd name="T38" fmla="*/ 787 w 890"/>
                <a:gd name="T39" fmla="*/ 196 h 499"/>
                <a:gd name="T40" fmla="*/ 842 w 890"/>
                <a:gd name="T41" fmla="*/ 177 h 499"/>
                <a:gd name="T42" fmla="*/ 890 w 890"/>
                <a:gd name="T43" fmla="*/ 152 h 499"/>
                <a:gd name="T44" fmla="*/ 856 w 890"/>
                <a:gd name="T45" fmla="*/ 119 h 499"/>
                <a:gd name="T46" fmla="*/ 764 w 890"/>
                <a:gd name="T47" fmla="*/ 88 h 499"/>
                <a:gd name="T48" fmla="*/ 604 w 890"/>
                <a:gd name="T49" fmla="*/ 81 h 499"/>
                <a:gd name="T50" fmla="*/ 343 w 890"/>
                <a:gd name="T51" fmla="*/ 121 h 499"/>
                <a:gd name="T52" fmla="*/ 159 w 890"/>
                <a:gd name="T53" fmla="*/ 152 h 499"/>
                <a:gd name="T54" fmla="*/ 165 w 890"/>
                <a:gd name="T55" fmla="*/ 94 h 499"/>
                <a:gd name="T56" fmla="*/ 171 w 890"/>
                <a:gd name="T57" fmla="*/ 29 h 499"/>
                <a:gd name="T58" fmla="*/ 153 w 890"/>
                <a:gd name="T59" fmla="*/ 0 h 499"/>
                <a:gd name="T60" fmla="*/ 75 w 890"/>
                <a:gd name="T61" fmla="*/ 84 h 499"/>
                <a:gd name="T62" fmla="*/ 0 w 890"/>
                <a:gd name="T63" fmla="*/ 190 h 499"/>
                <a:gd name="T64" fmla="*/ 80 w 890"/>
                <a:gd name="T65" fmla="*/ 109 h 499"/>
                <a:gd name="T66" fmla="*/ 153 w 890"/>
                <a:gd name="T67" fmla="*/ 25 h 499"/>
                <a:gd name="T68" fmla="*/ 142 w 890"/>
                <a:gd name="T69" fmla="*/ 88 h 499"/>
                <a:gd name="T70" fmla="*/ 144 w 890"/>
                <a:gd name="T71" fmla="*/ 119 h 499"/>
                <a:gd name="T72" fmla="*/ 138 w 890"/>
                <a:gd name="T73" fmla="*/ 154 h 499"/>
                <a:gd name="T74" fmla="*/ 132 w 890"/>
                <a:gd name="T75" fmla="*/ 190 h 499"/>
                <a:gd name="T76" fmla="*/ 361 w 890"/>
                <a:gd name="T77" fmla="*/ 134 h 499"/>
                <a:gd name="T78" fmla="*/ 556 w 890"/>
                <a:gd name="T79" fmla="*/ 102 h 499"/>
                <a:gd name="T80" fmla="*/ 729 w 890"/>
                <a:gd name="T81" fmla="*/ 102 h 499"/>
                <a:gd name="T82" fmla="*/ 842 w 890"/>
                <a:gd name="T83" fmla="*/ 132 h 499"/>
                <a:gd name="T84" fmla="*/ 856 w 890"/>
                <a:gd name="T85" fmla="*/ 150 h 499"/>
                <a:gd name="T86" fmla="*/ 833 w 890"/>
                <a:gd name="T87" fmla="*/ 150 h 499"/>
                <a:gd name="T88" fmla="*/ 798 w 890"/>
                <a:gd name="T89" fmla="*/ 167 h 499"/>
                <a:gd name="T90" fmla="*/ 775 w 890"/>
                <a:gd name="T91" fmla="*/ 180 h 499"/>
                <a:gd name="T92" fmla="*/ 677 w 890"/>
                <a:gd name="T93" fmla="*/ 196 h 499"/>
                <a:gd name="T94" fmla="*/ 650 w 890"/>
                <a:gd name="T95" fmla="*/ 217 h 499"/>
                <a:gd name="T96" fmla="*/ 574 w 890"/>
                <a:gd name="T97" fmla="*/ 242 h 499"/>
                <a:gd name="T98" fmla="*/ 514 w 890"/>
                <a:gd name="T99" fmla="*/ 267 h 499"/>
                <a:gd name="T100" fmla="*/ 503 w 890"/>
                <a:gd name="T101" fmla="*/ 280 h 49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90"/>
                <a:gd name="T154" fmla="*/ 0 h 499"/>
                <a:gd name="T155" fmla="*/ 890 w 890"/>
                <a:gd name="T156" fmla="*/ 499 h 49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90" h="499">
                  <a:moveTo>
                    <a:pt x="451" y="301"/>
                  </a:moveTo>
                  <a:lnTo>
                    <a:pt x="451" y="303"/>
                  </a:lnTo>
                  <a:lnTo>
                    <a:pt x="445" y="309"/>
                  </a:lnTo>
                  <a:lnTo>
                    <a:pt x="435" y="317"/>
                  </a:lnTo>
                  <a:lnTo>
                    <a:pt x="389" y="332"/>
                  </a:lnTo>
                  <a:lnTo>
                    <a:pt x="391" y="332"/>
                  </a:lnTo>
                  <a:lnTo>
                    <a:pt x="391" y="338"/>
                  </a:lnTo>
                  <a:lnTo>
                    <a:pt x="386" y="344"/>
                  </a:lnTo>
                  <a:lnTo>
                    <a:pt x="359" y="355"/>
                  </a:lnTo>
                  <a:lnTo>
                    <a:pt x="324" y="363"/>
                  </a:lnTo>
                  <a:lnTo>
                    <a:pt x="324" y="367"/>
                  </a:lnTo>
                  <a:lnTo>
                    <a:pt x="316" y="374"/>
                  </a:lnTo>
                  <a:lnTo>
                    <a:pt x="305" y="382"/>
                  </a:lnTo>
                  <a:lnTo>
                    <a:pt x="284" y="386"/>
                  </a:lnTo>
                  <a:lnTo>
                    <a:pt x="276" y="394"/>
                  </a:lnTo>
                  <a:lnTo>
                    <a:pt x="255" y="399"/>
                  </a:lnTo>
                  <a:lnTo>
                    <a:pt x="243" y="403"/>
                  </a:lnTo>
                  <a:lnTo>
                    <a:pt x="245" y="405"/>
                  </a:lnTo>
                  <a:lnTo>
                    <a:pt x="242" y="419"/>
                  </a:lnTo>
                  <a:lnTo>
                    <a:pt x="234" y="426"/>
                  </a:lnTo>
                  <a:lnTo>
                    <a:pt x="238" y="432"/>
                  </a:lnTo>
                  <a:lnTo>
                    <a:pt x="238" y="438"/>
                  </a:lnTo>
                  <a:lnTo>
                    <a:pt x="232" y="447"/>
                  </a:lnTo>
                  <a:lnTo>
                    <a:pt x="215" y="461"/>
                  </a:lnTo>
                  <a:lnTo>
                    <a:pt x="213" y="461"/>
                  </a:lnTo>
                  <a:lnTo>
                    <a:pt x="213" y="468"/>
                  </a:lnTo>
                  <a:lnTo>
                    <a:pt x="203" y="478"/>
                  </a:lnTo>
                  <a:lnTo>
                    <a:pt x="190" y="488"/>
                  </a:lnTo>
                  <a:lnTo>
                    <a:pt x="211" y="499"/>
                  </a:lnTo>
                  <a:lnTo>
                    <a:pt x="226" y="482"/>
                  </a:lnTo>
                  <a:lnTo>
                    <a:pt x="232" y="472"/>
                  </a:lnTo>
                  <a:lnTo>
                    <a:pt x="247" y="457"/>
                  </a:lnTo>
                  <a:lnTo>
                    <a:pt x="257" y="443"/>
                  </a:lnTo>
                  <a:lnTo>
                    <a:pt x="257" y="430"/>
                  </a:lnTo>
                  <a:lnTo>
                    <a:pt x="267" y="417"/>
                  </a:lnTo>
                  <a:lnTo>
                    <a:pt x="288" y="409"/>
                  </a:lnTo>
                  <a:lnTo>
                    <a:pt x="297" y="401"/>
                  </a:lnTo>
                  <a:lnTo>
                    <a:pt x="305" y="397"/>
                  </a:lnTo>
                  <a:lnTo>
                    <a:pt x="326" y="388"/>
                  </a:lnTo>
                  <a:lnTo>
                    <a:pt x="339" y="376"/>
                  </a:lnTo>
                  <a:lnTo>
                    <a:pt x="366" y="371"/>
                  </a:lnTo>
                  <a:lnTo>
                    <a:pt x="391" y="361"/>
                  </a:lnTo>
                  <a:lnTo>
                    <a:pt x="403" y="353"/>
                  </a:lnTo>
                  <a:lnTo>
                    <a:pt x="409" y="344"/>
                  </a:lnTo>
                  <a:lnTo>
                    <a:pt x="435" y="332"/>
                  </a:lnTo>
                  <a:lnTo>
                    <a:pt x="455" y="323"/>
                  </a:lnTo>
                  <a:lnTo>
                    <a:pt x="466" y="315"/>
                  </a:lnTo>
                  <a:lnTo>
                    <a:pt x="493" y="305"/>
                  </a:lnTo>
                  <a:lnTo>
                    <a:pt x="520" y="292"/>
                  </a:lnTo>
                  <a:lnTo>
                    <a:pt x="531" y="280"/>
                  </a:lnTo>
                  <a:lnTo>
                    <a:pt x="556" y="273"/>
                  </a:lnTo>
                  <a:lnTo>
                    <a:pt x="577" y="263"/>
                  </a:lnTo>
                  <a:lnTo>
                    <a:pt x="595" y="250"/>
                  </a:lnTo>
                  <a:lnTo>
                    <a:pt x="639" y="240"/>
                  </a:lnTo>
                  <a:lnTo>
                    <a:pt x="666" y="232"/>
                  </a:lnTo>
                  <a:lnTo>
                    <a:pt x="683" y="225"/>
                  </a:lnTo>
                  <a:lnTo>
                    <a:pt x="702" y="215"/>
                  </a:lnTo>
                  <a:lnTo>
                    <a:pt x="741" y="209"/>
                  </a:lnTo>
                  <a:lnTo>
                    <a:pt x="767" y="205"/>
                  </a:lnTo>
                  <a:lnTo>
                    <a:pt x="787" y="196"/>
                  </a:lnTo>
                  <a:lnTo>
                    <a:pt x="798" y="188"/>
                  </a:lnTo>
                  <a:lnTo>
                    <a:pt x="814" y="182"/>
                  </a:lnTo>
                  <a:lnTo>
                    <a:pt x="842" y="177"/>
                  </a:lnTo>
                  <a:lnTo>
                    <a:pt x="854" y="165"/>
                  </a:lnTo>
                  <a:lnTo>
                    <a:pt x="873" y="163"/>
                  </a:lnTo>
                  <a:lnTo>
                    <a:pt x="890" y="152"/>
                  </a:lnTo>
                  <a:lnTo>
                    <a:pt x="890" y="144"/>
                  </a:lnTo>
                  <a:lnTo>
                    <a:pt x="881" y="132"/>
                  </a:lnTo>
                  <a:lnTo>
                    <a:pt x="856" y="119"/>
                  </a:lnTo>
                  <a:lnTo>
                    <a:pt x="815" y="104"/>
                  </a:lnTo>
                  <a:lnTo>
                    <a:pt x="794" y="96"/>
                  </a:lnTo>
                  <a:lnTo>
                    <a:pt x="764" y="88"/>
                  </a:lnTo>
                  <a:lnTo>
                    <a:pt x="710" y="83"/>
                  </a:lnTo>
                  <a:lnTo>
                    <a:pt x="662" y="81"/>
                  </a:lnTo>
                  <a:lnTo>
                    <a:pt x="604" y="81"/>
                  </a:lnTo>
                  <a:lnTo>
                    <a:pt x="529" y="86"/>
                  </a:lnTo>
                  <a:lnTo>
                    <a:pt x="439" y="102"/>
                  </a:lnTo>
                  <a:lnTo>
                    <a:pt x="343" y="121"/>
                  </a:lnTo>
                  <a:lnTo>
                    <a:pt x="215" y="152"/>
                  </a:lnTo>
                  <a:lnTo>
                    <a:pt x="157" y="167"/>
                  </a:lnTo>
                  <a:lnTo>
                    <a:pt x="159" y="152"/>
                  </a:lnTo>
                  <a:lnTo>
                    <a:pt x="157" y="138"/>
                  </a:lnTo>
                  <a:lnTo>
                    <a:pt x="161" y="125"/>
                  </a:lnTo>
                  <a:lnTo>
                    <a:pt x="165" y="94"/>
                  </a:lnTo>
                  <a:lnTo>
                    <a:pt x="163" y="81"/>
                  </a:lnTo>
                  <a:lnTo>
                    <a:pt x="167" y="61"/>
                  </a:lnTo>
                  <a:lnTo>
                    <a:pt x="171" y="29"/>
                  </a:lnTo>
                  <a:lnTo>
                    <a:pt x="171" y="15"/>
                  </a:lnTo>
                  <a:lnTo>
                    <a:pt x="161" y="0"/>
                  </a:lnTo>
                  <a:lnTo>
                    <a:pt x="153" y="0"/>
                  </a:lnTo>
                  <a:lnTo>
                    <a:pt x="140" y="8"/>
                  </a:lnTo>
                  <a:lnTo>
                    <a:pt x="113" y="40"/>
                  </a:lnTo>
                  <a:lnTo>
                    <a:pt x="75" y="84"/>
                  </a:lnTo>
                  <a:lnTo>
                    <a:pt x="57" y="106"/>
                  </a:lnTo>
                  <a:lnTo>
                    <a:pt x="5" y="163"/>
                  </a:lnTo>
                  <a:lnTo>
                    <a:pt x="0" y="190"/>
                  </a:lnTo>
                  <a:lnTo>
                    <a:pt x="7" y="190"/>
                  </a:lnTo>
                  <a:lnTo>
                    <a:pt x="11" y="182"/>
                  </a:lnTo>
                  <a:lnTo>
                    <a:pt x="80" y="109"/>
                  </a:lnTo>
                  <a:lnTo>
                    <a:pt x="134" y="42"/>
                  </a:lnTo>
                  <a:lnTo>
                    <a:pt x="148" y="23"/>
                  </a:lnTo>
                  <a:lnTo>
                    <a:pt x="153" y="25"/>
                  </a:lnTo>
                  <a:lnTo>
                    <a:pt x="155" y="29"/>
                  </a:lnTo>
                  <a:lnTo>
                    <a:pt x="151" y="50"/>
                  </a:lnTo>
                  <a:lnTo>
                    <a:pt x="142" y="88"/>
                  </a:lnTo>
                  <a:lnTo>
                    <a:pt x="146" y="90"/>
                  </a:lnTo>
                  <a:lnTo>
                    <a:pt x="148" y="94"/>
                  </a:lnTo>
                  <a:lnTo>
                    <a:pt x="144" y="119"/>
                  </a:lnTo>
                  <a:lnTo>
                    <a:pt x="138" y="138"/>
                  </a:lnTo>
                  <a:lnTo>
                    <a:pt x="132" y="146"/>
                  </a:lnTo>
                  <a:lnTo>
                    <a:pt x="138" y="154"/>
                  </a:lnTo>
                  <a:lnTo>
                    <a:pt x="134" y="173"/>
                  </a:lnTo>
                  <a:lnTo>
                    <a:pt x="128" y="192"/>
                  </a:lnTo>
                  <a:lnTo>
                    <a:pt x="132" y="190"/>
                  </a:lnTo>
                  <a:lnTo>
                    <a:pt x="176" y="180"/>
                  </a:lnTo>
                  <a:lnTo>
                    <a:pt x="282" y="152"/>
                  </a:lnTo>
                  <a:lnTo>
                    <a:pt x="361" y="134"/>
                  </a:lnTo>
                  <a:lnTo>
                    <a:pt x="439" y="119"/>
                  </a:lnTo>
                  <a:lnTo>
                    <a:pt x="489" y="109"/>
                  </a:lnTo>
                  <a:lnTo>
                    <a:pt x="556" y="102"/>
                  </a:lnTo>
                  <a:lnTo>
                    <a:pt x="616" y="98"/>
                  </a:lnTo>
                  <a:lnTo>
                    <a:pt x="689" y="98"/>
                  </a:lnTo>
                  <a:lnTo>
                    <a:pt x="729" y="102"/>
                  </a:lnTo>
                  <a:lnTo>
                    <a:pt x="764" y="109"/>
                  </a:lnTo>
                  <a:lnTo>
                    <a:pt x="794" y="115"/>
                  </a:lnTo>
                  <a:lnTo>
                    <a:pt x="842" y="132"/>
                  </a:lnTo>
                  <a:lnTo>
                    <a:pt x="862" y="142"/>
                  </a:lnTo>
                  <a:lnTo>
                    <a:pt x="862" y="148"/>
                  </a:lnTo>
                  <a:lnTo>
                    <a:pt x="856" y="150"/>
                  </a:lnTo>
                  <a:lnTo>
                    <a:pt x="844" y="150"/>
                  </a:lnTo>
                  <a:lnTo>
                    <a:pt x="831" y="148"/>
                  </a:lnTo>
                  <a:lnTo>
                    <a:pt x="833" y="150"/>
                  </a:lnTo>
                  <a:lnTo>
                    <a:pt x="833" y="157"/>
                  </a:lnTo>
                  <a:lnTo>
                    <a:pt x="823" y="163"/>
                  </a:lnTo>
                  <a:lnTo>
                    <a:pt x="798" y="167"/>
                  </a:lnTo>
                  <a:lnTo>
                    <a:pt x="777" y="169"/>
                  </a:lnTo>
                  <a:lnTo>
                    <a:pt x="779" y="177"/>
                  </a:lnTo>
                  <a:lnTo>
                    <a:pt x="775" y="180"/>
                  </a:lnTo>
                  <a:lnTo>
                    <a:pt x="760" y="188"/>
                  </a:lnTo>
                  <a:lnTo>
                    <a:pt x="721" y="194"/>
                  </a:lnTo>
                  <a:lnTo>
                    <a:pt x="677" y="196"/>
                  </a:lnTo>
                  <a:lnTo>
                    <a:pt x="677" y="205"/>
                  </a:lnTo>
                  <a:lnTo>
                    <a:pt x="668" y="211"/>
                  </a:lnTo>
                  <a:lnTo>
                    <a:pt x="650" y="217"/>
                  </a:lnTo>
                  <a:lnTo>
                    <a:pt x="608" y="230"/>
                  </a:lnTo>
                  <a:lnTo>
                    <a:pt x="572" y="234"/>
                  </a:lnTo>
                  <a:lnTo>
                    <a:pt x="574" y="242"/>
                  </a:lnTo>
                  <a:lnTo>
                    <a:pt x="564" y="248"/>
                  </a:lnTo>
                  <a:lnTo>
                    <a:pt x="547" y="255"/>
                  </a:lnTo>
                  <a:lnTo>
                    <a:pt x="514" y="267"/>
                  </a:lnTo>
                  <a:lnTo>
                    <a:pt x="501" y="271"/>
                  </a:lnTo>
                  <a:lnTo>
                    <a:pt x="505" y="275"/>
                  </a:lnTo>
                  <a:lnTo>
                    <a:pt x="503" y="280"/>
                  </a:lnTo>
                  <a:lnTo>
                    <a:pt x="483" y="290"/>
                  </a:lnTo>
                  <a:lnTo>
                    <a:pt x="451" y="301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1" name="Freeform 27"/>
            <p:cNvSpPr>
              <a:spLocks/>
            </p:cNvSpPr>
            <p:nvPr/>
          </p:nvSpPr>
          <p:spPr bwMode="auto">
            <a:xfrm>
              <a:off x="2266" y="1542"/>
              <a:ext cx="257" cy="304"/>
            </a:xfrm>
            <a:custGeom>
              <a:avLst/>
              <a:gdLst>
                <a:gd name="T0" fmla="*/ 83 w 257"/>
                <a:gd name="T1" fmla="*/ 252 h 304"/>
                <a:gd name="T2" fmla="*/ 79 w 257"/>
                <a:gd name="T3" fmla="*/ 244 h 304"/>
                <a:gd name="T4" fmla="*/ 73 w 257"/>
                <a:gd name="T5" fmla="*/ 231 h 304"/>
                <a:gd name="T6" fmla="*/ 64 w 257"/>
                <a:gd name="T7" fmla="*/ 217 h 304"/>
                <a:gd name="T8" fmla="*/ 52 w 257"/>
                <a:gd name="T9" fmla="*/ 208 h 304"/>
                <a:gd name="T10" fmla="*/ 41 w 257"/>
                <a:gd name="T11" fmla="*/ 194 h 304"/>
                <a:gd name="T12" fmla="*/ 27 w 257"/>
                <a:gd name="T13" fmla="*/ 179 h 304"/>
                <a:gd name="T14" fmla="*/ 16 w 257"/>
                <a:gd name="T15" fmla="*/ 163 h 304"/>
                <a:gd name="T16" fmla="*/ 2 w 257"/>
                <a:gd name="T17" fmla="*/ 140 h 304"/>
                <a:gd name="T18" fmla="*/ 0 w 257"/>
                <a:gd name="T19" fmla="*/ 129 h 304"/>
                <a:gd name="T20" fmla="*/ 2 w 257"/>
                <a:gd name="T21" fmla="*/ 121 h 304"/>
                <a:gd name="T22" fmla="*/ 10 w 257"/>
                <a:gd name="T23" fmla="*/ 119 h 304"/>
                <a:gd name="T24" fmla="*/ 48 w 257"/>
                <a:gd name="T25" fmla="*/ 115 h 304"/>
                <a:gd name="T26" fmla="*/ 69 w 257"/>
                <a:gd name="T27" fmla="*/ 112 h 304"/>
                <a:gd name="T28" fmla="*/ 77 w 257"/>
                <a:gd name="T29" fmla="*/ 113 h 304"/>
                <a:gd name="T30" fmla="*/ 83 w 257"/>
                <a:gd name="T31" fmla="*/ 121 h 304"/>
                <a:gd name="T32" fmla="*/ 90 w 257"/>
                <a:gd name="T33" fmla="*/ 138 h 304"/>
                <a:gd name="T34" fmla="*/ 92 w 257"/>
                <a:gd name="T35" fmla="*/ 163 h 304"/>
                <a:gd name="T36" fmla="*/ 92 w 257"/>
                <a:gd name="T37" fmla="*/ 173 h 304"/>
                <a:gd name="T38" fmla="*/ 96 w 257"/>
                <a:gd name="T39" fmla="*/ 169 h 304"/>
                <a:gd name="T40" fmla="*/ 137 w 257"/>
                <a:gd name="T41" fmla="*/ 125 h 304"/>
                <a:gd name="T42" fmla="*/ 167 w 257"/>
                <a:gd name="T43" fmla="*/ 83 h 304"/>
                <a:gd name="T44" fmla="*/ 194 w 257"/>
                <a:gd name="T45" fmla="*/ 41 h 304"/>
                <a:gd name="T46" fmla="*/ 206 w 257"/>
                <a:gd name="T47" fmla="*/ 16 h 304"/>
                <a:gd name="T48" fmla="*/ 219 w 257"/>
                <a:gd name="T49" fmla="*/ 4 h 304"/>
                <a:gd name="T50" fmla="*/ 229 w 257"/>
                <a:gd name="T51" fmla="*/ 0 h 304"/>
                <a:gd name="T52" fmla="*/ 238 w 257"/>
                <a:gd name="T53" fmla="*/ 2 h 304"/>
                <a:gd name="T54" fmla="*/ 244 w 257"/>
                <a:gd name="T55" fmla="*/ 8 h 304"/>
                <a:gd name="T56" fmla="*/ 254 w 257"/>
                <a:gd name="T57" fmla="*/ 23 h 304"/>
                <a:gd name="T58" fmla="*/ 257 w 257"/>
                <a:gd name="T59" fmla="*/ 46 h 304"/>
                <a:gd name="T60" fmla="*/ 256 w 257"/>
                <a:gd name="T61" fmla="*/ 106 h 304"/>
                <a:gd name="T62" fmla="*/ 248 w 257"/>
                <a:gd name="T63" fmla="*/ 158 h 304"/>
                <a:gd name="T64" fmla="*/ 238 w 257"/>
                <a:gd name="T65" fmla="*/ 211 h 304"/>
                <a:gd name="T66" fmla="*/ 223 w 257"/>
                <a:gd name="T67" fmla="*/ 269 h 304"/>
                <a:gd name="T68" fmla="*/ 213 w 257"/>
                <a:gd name="T69" fmla="*/ 294 h 304"/>
                <a:gd name="T70" fmla="*/ 185 w 257"/>
                <a:gd name="T71" fmla="*/ 292 h 304"/>
                <a:gd name="T72" fmla="*/ 140 w 257"/>
                <a:gd name="T73" fmla="*/ 294 h 304"/>
                <a:gd name="T74" fmla="*/ 106 w 257"/>
                <a:gd name="T75" fmla="*/ 300 h 304"/>
                <a:gd name="T76" fmla="*/ 89 w 257"/>
                <a:gd name="T77" fmla="*/ 304 h 304"/>
                <a:gd name="T78" fmla="*/ 83 w 257"/>
                <a:gd name="T79" fmla="*/ 252 h 30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304"/>
                <a:gd name="T122" fmla="*/ 257 w 257"/>
                <a:gd name="T123" fmla="*/ 304 h 30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304">
                  <a:moveTo>
                    <a:pt x="83" y="252"/>
                  </a:moveTo>
                  <a:lnTo>
                    <a:pt x="79" y="244"/>
                  </a:lnTo>
                  <a:lnTo>
                    <a:pt x="73" y="231"/>
                  </a:lnTo>
                  <a:lnTo>
                    <a:pt x="64" y="217"/>
                  </a:lnTo>
                  <a:lnTo>
                    <a:pt x="52" y="208"/>
                  </a:lnTo>
                  <a:lnTo>
                    <a:pt x="41" y="194"/>
                  </a:lnTo>
                  <a:lnTo>
                    <a:pt x="27" y="179"/>
                  </a:lnTo>
                  <a:lnTo>
                    <a:pt x="16" y="163"/>
                  </a:lnTo>
                  <a:lnTo>
                    <a:pt x="2" y="140"/>
                  </a:lnTo>
                  <a:lnTo>
                    <a:pt x="0" y="129"/>
                  </a:lnTo>
                  <a:lnTo>
                    <a:pt x="2" y="121"/>
                  </a:lnTo>
                  <a:lnTo>
                    <a:pt x="10" y="119"/>
                  </a:lnTo>
                  <a:lnTo>
                    <a:pt x="48" y="115"/>
                  </a:lnTo>
                  <a:lnTo>
                    <a:pt x="69" y="112"/>
                  </a:lnTo>
                  <a:lnTo>
                    <a:pt x="77" y="113"/>
                  </a:lnTo>
                  <a:lnTo>
                    <a:pt x="83" y="121"/>
                  </a:lnTo>
                  <a:lnTo>
                    <a:pt x="90" y="138"/>
                  </a:lnTo>
                  <a:lnTo>
                    <a:pt x="92" y="163"/>
                  </a:lnTo>
                  <a:lnTo>
                    <a:pt x="92" y="173"/>
                  </a:lnTo>
                  <a:lnTo>
                    <a:pt x="96" y="169"/>
                  </a:lnTo>
                  <a:lnTo>
                    <a:pt x="137" y="125"/>
                  </a:lnTo>
                  <a:lnTo>
                    <a:pt x="167" y="83"/>
                  </a:lnTo>
                  <a:lnTo>
                    <a:pt x="194" y="41"/>
                  </a:lnTo>
                  <a:lnTo>
                    <a:pt x="206" y="16"/>
                  </a:lnTo>
                  <a:lnTo>
                    <a:pt x="219" y="4"/>
                  </a:lnTo>
                  <a:lnTo>
                    <a:pt x="229" y="0"/>
                  </a:lnTo>
                  <a:lnTo>
                    <a:pt x="238" y="2"/>
                  </a:lnTo>
                  <a:lnTo>
                    <a:pt x="244" y="8"/>
                  </a:lnTo>
                  <a:lnTo>
                    <a:pt x="254" y="23"/>
                  </a:lnTo>
                  <a:lnTo>
                    <a:pt x="257" y="46"/>
                  </a:lnTo>
                  <a:lnTo>
                    <a:pt x="256" y="106"/>
                  </a:lnTo>
                  <a:lnTo>
                    <a:pt x="248" y="158"/>
                  </a:lnTo>
                  <a:lnTo>
                    <a:pt x="238" y="211"/>
                  </a:lnTo>
                  <a:lnTo>
                    <a:pt x="223" y="269"/>
                  </a:lnTo>
                  <a:lnTo>
                    <a:pt x="213" y="294"/>
                  </a:lnTo>
                  <a:lnTo>
                    <a:pt x="185" y="292"/>
                  </a:lnTo>
                  <a:lnTo>
                    <a:pt x="140" y="294"/>
                  </a:lnTo>
                  <a:lnTo>
                    <a:pt x="106" y="300"/>
                  </a:lnTo>
                  <a:lnTo>
                    <a:pt x="89" y="304"/>
                  </a:lnTo>
                  <a:lnTo>
                    <a:pt x="83" y="252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2" name="Freeform 28"/>
            <p:cNvSpPr>
              <a:spLocks/>
            </p:cNvSpPr>
            <p:nvPr/>
          </p:nvSpPr>
          <p:spPr bwMode="auto">
            <a:xfrm>
              <a:off x="2268" y="1834"/>
              <a:ext cx="467" cy="255"/>
            </a:xfrm>
            <a:custGeom>
              <a:avLst/>
              <a:gdLst>
                <a:gd name="T0" fmla="*/ 298 w 467"/>
                <a:gd name="T1" fmla="*/ 71 h 255"/>
                <a:gd name="T2" fmla="*/ 275 w 467"/>
                <a:gd name="T3" fmla="*/ 88 h 255"/>
                <a:gd name="T4" fmla="*/ 278 w 467"/>
                <a:gd name="T5" fmla="*/ 98 h 255"/>
                <a:gd name="T6" fmla="*/ 284 w 467"/>
                <a:gd name="T7" fmla="*/ 108 h 255"/>
                <a:gd name="T8" fmla="*/ 296 w 467"/>
                <a:gd name="T9" fmla="*/ 115 h 255"/>
                <a:gd name="T10" fmla="*/ 309 w 467"/>
                <a:gd name="T11" fmla="*/ 106 h 255"/>
                <a:gd name="T12" fmla="*/ 355 w 467"/>
                <a:gd name="T13" fmla="*/ 77 h 255"/>
                <a:gd name="T14" fmla="*/ 369 w 467"/>
                <a:gd name="T15" fmla="*/ 69 h 255"/>
                <a:gd name="T16" fmla="*/ 392 w 467"/>
                <a:gd name="T17" fmla="*/ 56 h 255"/>
                <a:gd name="T18" fmla="*/ 399 w 467"/>
                <a:gd name="T19" fmla="*/ 60 h 255"/>
                <a:gd name="T20" fmla="*/ 419 w 467"/>
                <a:gd name="T21" fmla="*/ 75 h 255"/>
                <a:gd name="T22" fmla="*/ 432 w 467"/>
                <a:gd name="T23" fmla="*/ 90 h 255"/>
                <a:gd name="T24" fmla="*/ 438 w 467"/>
                <a:gd name="T25" fmla="*/ 90 h 255"/>
                <a:gd name="T26" fmla="*/ 442 w 467"/>
                <a:gd name="T27" fmla="*/ 88 h 255"/>
                <a:gd name="T28" fmla="*/ 457 w 467"/>
                <a:gd name="T29" fmla="*/ 73 h 255"/>
                <a:gd name="T30" fmla="*/ 463 w 467"/>
                <a:gd name="T31" fmla="*/ 73 h 255"/>
                <a:gd name="T32" fmla="*/ 467 w 467"/>
                <a:gd name="T33" fmla="*/ 79 h 255"/>
                <a:gd name="T34" fmla="*/ 467 w 467"/>
                <a:gd name="T35" fmla="*/ 85 h 255"/>
                <a:gd name="T36" fmla="*/ 457 w 467"/>
                <a:gd name="T37" fmla="*/ 96 h 255"/>
                <a:gd name="T38" fmla="*/ 442 w 467"/>
                <a:gd name="T39" fmla="*/ 117 h 255"/>
                <a:gd name="T40" fmla="*/ 428 w 467"/>
                <a:gd name="T41" fmla="*/ 136 h 255"/>
                <a:gd name="T42" fmla="*/ 409 w 467"/>
                <a:gd name="T43" fmla="*/ 156 h 255"/>
                <a:gd name="T44" fmla="*/ 382 w 467"/>
                <a:gd name="T45" fmla="*/ 177 h 255"/>
                <a:gd name="T46" fmla="*/ 355 w 467"/>
                <a:gd name="T47" fmla="*/ 190 h 255"/>
                <a:gd name="T48" fmla="*/ 321 w 467"/>
                <a:gd name="T49" fmla="*/ 209 h 255"/>
                <a:gd name="T50" fmla="*/ 298 w 467"/>
                <a:gd name="T51" fmla="*/ 217 h 255"/>
                <a:gd name="T52" fmla="*/ 250 w 467"/>
                <a:gd name="T53" fmla="*/ 229 h 255"/>
                <a:gd name="T54" fmla="*/ 200 w 467"/>
                <a:gd name="T55" fmla="*/ 240 h 255"/>
                <a:gd name="T56" fmla="*/ 148 w 467"/>
                <a:gd name="T57" fmla="*/ 248 h 255"/>
                <a:gd name="T58" fmla="*/ 79 w 467"/>
                <a:gd name="T59" fmla="*/ 252 h 255"/>
                <a:gd name="T60" fmla="*/ 56 w 467"/>
                <a:gd name="T61" fmla="*/ 253 h 255"/>
                <a:gd name="T62" fmla="*/ 19 w 467"/>
                <a:gd name="T63" fmla="*/ 253 h 255"/>
                <a:gd name="T64" fmla="*/ 8 w 467"/>
                <a:gd name="T65" fmla="*/ 255 h 255"/>
                <a:gd name="T66" fmla="*/ 0 w 467"/>
                <a:gd name="T67" fmla="*/ 240 h 255"/>
                <a:gd name="T68" fmla="*/ 8 w 467"/>
                <a:gd name="T69" fmla="*/ 225 h 255"/>
                <a:gd name="T70" fmla="*/ 19 w 467"/>
                <a:gd name="T71" fmla="*/ 207 h 255"/>
                <a:gd name="T72" fmla="*/ 25 w 467"/>
                <a:gd name="T73" fmla="*/ 200 h 255"/>
                <a:gd name="T74" fmla="*/ 29 w 467"/>
                <a:gd name="T75" fmla="*/ 192 h 255"/>
                <a:gd name="T76" fmla="*/ 42 w 467"/>
                <a:gd name="T77" fmla="*/ 181 h 255"/>
                <a:gd name="T78" fmla="*/ 42 w 467"/>
                <a:gd name="T79" fmla="*/ 177 h 255"/>
                <a:gd name="T80" fmla="*/ 62 w 467"/>
                <a:gd name="T81" fmla="*/ 159 h 255"/>
                <a:gd name="T82" fmla="*/ 75 w 467"/>
                <a:gd name="T83" fmla="*/ 144 h 255"/>
                <a:gd name="T84" fmla="*/ 87 w 467"/>
                <a:gd name="T85" fmla="*/ 123 h 255"/>
                <a:gd name="T86" fmla="*/ 96 w 467"/>
                <a:gd name="T87" fmla="*/ 102 h 255"/>
                <a:gd name="T88" fmla="*/ 100 w 467"/>
                <a:gd name="T89" fmla="*/ 81 h 255"/>
                <a:gd name="T90" fmla="*/ 94 w 467"/>
                <a:gd name="T91" fmla="*/ 56 h 255"/>
                <a:gd name="T92" fmla="*/ 87 w 467"/>
                <a:gd name="T93" fmla="*/ 12 h 255"/>
                <a:gd name="T94" fmla="*/ 104 w 467"/>
                <a:gd name="T95" fmla="*/ 8 h 255"/>
                <a:gd name="T96" fmla="*/ 138 w 467"/>
                <a:gd name="T97" fmla="*/ 2 h 255"/>
                <a:gd name="T98" fmla="*/ 183 w 467"/>
                <a:gd name="T99" fmla="*/ 0 h 255"/>
                <a:gd name="T100" fmla="*/ 211 w 467"/>
                <a:gd name="T101" fmla="*/ 2 h 255"/>
                <a:gd name="T102" fmla="*/ 278 w 467"/>
                <a:gd name="T103" fmla="*/ 13 h 255"/>
                <a:gd name="T104" fmla="*/ 338 w 467"/>
                <a:gd name="T105" fmla="*/ 31 h 255"/>
                <a:gd name="T106" fmla="*/ 346 w 467"/>
                <a:gd name="T107" fmla="*/ 37 h 255"/>
                <a:gd name="T108" fmla="*/ 298 w 467"/>
                <a:gd name="T109" fmla="*/ 71 h 25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67"/>
                <a:gd name="T166" fmla="*/ 0 h 255"/>
                <a:gd name="T167" fmla="*/ 467 w 467"/>
                <a:gd name="T168" fmla="*/ 255 h 25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67" h="255">
                  <a:moveTo>
                    <a:pt x="298" y="71"/>
                  </a:moveTo>
                  <a:lnTo>
                    <a:pt x="275" y="88"/>
                  </a:lnTo>
                  <a:lnTo>
                    <a:pt x="278" y="98"/>
                  </a:lnTo>
                  <a:lnTo>
                    <a:pt x="284" y="108"/>
                  </a:lnTo>
                  <a:lnTo>
                    <a:pt x="296" y="115"/>
                  </a:lnTo>
                  <a:lnTo>
                    <a:pt x="309" y="106"/>
                  </a:lnTo>
                  <a:lnTo>
                    <a:pt x="355" y="77"/>
                  </a:lnTo>
                  <a:lnTo>
                    <a:pt x="369" y="69"/>
                  </a:lnTo>
                  <a:lnTo>
                    <a:pt x="392" y="56"/>
                  </a:lnTo>
                  <a:lnTo>
                    <a:pt x="399" y="60"/>
                  </a:lnTo>
                  <a:lnTo>
                    <a:pt x="419" y="75"/>
                  </a:lnTo>
                  <a:lnTo>
                    <a:pt x="432" y="90"/>
                  </a:lnTo>
                  <a:lnTo>
                    <a:pt x="438" y="90"/>
                  </a:lnTo>
                  <a:lnTo>
                    <a:pt x="442" y="88"/>
                  </a:lnTo>
                  <a:lnTo>
                    <a:pt x="457" y="73"/>
                  </a:lnTo>
                  <a:lnTo>
                    <a:pt x="463" y="73"/>
                  </a:lnTo>
                  <a:lnTo>
                    <a:pt x="467" y="79"/>
                  </a:lnTo>
                  <a:lnTo>
                    <a:pt x="467" y="85"/>
                  </a:lnTo>
                  <a:lnTo>
                    <a:pt x="457" y="96"/>
                  </a:lnTo>
                  <a:lnTo>
                    <a:pt x="442" y="117"/>
                  </a:lnTo>
                  <a:lnTo>
                    <a:pt x="428" y="136"/>
                  </a:lnTo>
                  <a:lnTo>
                    <a:pt x="409" y="156"/>
                  </a:lnTo>
                  <a:lnTo>
                    <a:pt x="382" y="177"/>
                  </a:lnTo>
                  <a:lnTo>
                    <a:pt x="355" y="190"/>
                  </a:lnTo>
                  <a:lnTo>
                    <a:pt x="321" y="209"/>
                  </a:lnTo>
                  <a:lnTo>
                    <a:pt x="298" y="217"/>
                  </a:lnTo>
                  <a:lnTo>
                    <a:pt x="250" y="229"/>
                  </a:lnTo>
                  <a:lnTo>
                    <a:pt x="200" y="240"/>
                  </a:lnTo>
                  <a:lnTo>
                    <a:pt x="148" y="248"/>
                  </a:lnTo>
                  <a:lnTo>
                    <a:pt x="79" y="252"/>
                  </a:lnTo>
                  <a:lnTo>
                    <a:pt x="56" y="253"/>
                  </a:lnTo>
                  <a:lnTo>
                    <a:pt x="19" y="253"/>
                  </a:lnTo>
                  <a:lnTo>
                    <a:pt x="8" y="255"/>
                  </a:lnTo>
                  <a:lnTo>
                    <a:pt x="0" y="240"/>
                  </a:lnTo>
                  <a:lnTo>
                    <a:pt x="8" y="225"/>
                  </a:lnTo>
                  <a:lnTo>
                    <a:pt x="19" y="207"/>
                  </a:lnTo>
                  <a:lnTo>
                    <a:pt x="25" y="200"/>
                  </a:lnTo>
                  <a:lnTo>
                    <a:pt x="29" y="192"/>
                  </a:lnTo>
                  <a:lnTo>
                    <a:pt x="42" y="181"/>
                  </a:lnTo>
                  <a:lnTo>
                    <a:pt x="42" y="177"/>
                  </a:lnTo>
                  <a:lnTo>
                    <a:pt x="62" y="159"/>
                  </a:lnTo>
                  <a:lnTo>
                    <a:pt x="75" y="144"/>
                  </a:lnTo>
                  <a:lnTo>
                    <a:pt x="87" y="123"/>
                  </a:lnTo>
                  <a:lnTo>
                    <a:pt x="96" y="102"/>
                  </a:lnTo>
                  <a:lnTo>
                    <a:pt x="100" y="81"/>
                  </a:lnTo>
                  <a:lnTo>
                    <a:pt x="94" y="56"/>
                  </a:lnTo>
                  <a:lnTo>
                    <a:pt x="87" y="12"/>
                  </a:lnTo>
                  <a:lnTo>
                    <a:pt x="104" y="8"/>
                  </a:lnTo>
                  <a:lnTo>
                    <a:pt x="138" y="2"/>
                  </a:lnTo>
                  <a:lnTo>
                    <a:pt x="183" y="0"/>
                  </a:lnTo>
                  <a:lnTo>
                    <a:pt x="211" y="2"/>
                  </a:lnTo>
                  <a:lnTo>
                    <a:pt x="278" y="13"/>
                  </a:lnTo>
                  <a:lnTo>
                    <a:pt x="338" y="31"/>
                  </a:lnTo>
                  <a:lnTo>
                    <a:pt x="346" y="37"/>
                  </a:lnTo>
                  <a:lnTo>
                    <a:pt x="298" y="71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3" name="Freeform 29"/>
            <p:cNvSpPr>
              <a:spLocks/>
            </p:cNvSpPr>
            <p:nvPr/>
          </p:nvSpPr>
          <p:spPr bwMode="auto">
            <a:xfrm>
              <a:off x="2230" y="1750"/>
              <a:ext cx="138" cy="324"/>
            </a:xfrm>
            <a:custGeom>
              <a:avLst/>
              <a:gdLst>
                <a:gd name="T0" fmla="*/ 125 w 138"/>
                <a:gd name="T1" fmla="*/ 96 h 324"/>
                <a:gd name="T2" fmla="*/ 119 w 138"/>
                <a:gd name="T3" fmla="*/ 44 h 324"/>
                <a:gd name="T4" fmla="*/ 115 w 138"/>
                <a:gd name="T5" fmla="*/ 36 h 324"/>
                <a:gd name="T6" fmla="*/ 109 w 138"/>
                <a:gd name="T7" fmla="*/ 23 h 324"/>
                <a:gd name="T8" fmla="*/ 100 w 138"/>
                <a:gd name="T9" fmla="*/ 9 h 324"/>
                <a:gd name="T10" fmla="*/ 88 w 138"/>
                <a:gd name="T11" fmla="*/ 0 h 324"/>
                <a:gd name="T12" fmla="*/ 46 w 138"/>
                <a:gd name="T13" fmla="*/ 61 h 324"/>
                <a:gd name="T14" fmla="*/ 29 w 138"/>
                <a:gd name="T15" fmla="*/ 78 h 324"/>
                <a:gd name="T16" fmla="*/ 19 w 138"/>
                <a:gd name="T17" fmla="*/ 99 h 324"/>
                <a:gd name="T18" fmla="*/ 11 w 138"/>
                <a:gd name="T19" fmla="*/ 145 h 324"/>
                <a:gd name="T20" fmla="*/ 9 w 138"/>
                <a:gd name="T21" fmla="*/ 186 h 324"/>
                <a:gd name="T22" fmla="*/ 27 w 138"/>
                <a:gd name="T23" fmla="*/ 213 h 324"/>
                <a:gd name="T24" fmla="*/ 23 w 138"/>
                <a:gd name="T25" fmla="*/ 226 h 324"/>
                <a:gd name="T26" fmla="*/ 9 w 138"/>
                <a:gd name="T27" fmla="*/ 249 h 324"/>
                <a:gd name="T28" fmla="*/ 2 w 138"/>
                <a:gd name="T29" fmla="*/ 272 h 324"/>
                <a:gd name="T30" fmla="*/ 0 w 138"/>
                <a:gd name="T31" fmla="*/ 280 h 324"/>
                <a:gd name="T32" fmla="*/ 36 w 138"/>
                <a:gd name="T33" fmla="*/ 324 h 324"/>
                <a:gd name="T34" fmla="*/ 46 w 138"/>
                <a:gd name="T35" fmla="*/ 311 h 324"/>
                <a:gd name="T36" fmla="*/ 57 w 138"/>
                <a:gd name="T37" fmla="*/ 291 h 324"/>
                <a:gd name="T38" fmla="*/ 63 w 138"/>
                <a:gd name="T39" fmla="*/ 284 h 324"/>
                <a:gd name="T40" fmla="*/ 67 w 138"/>
                <a:gd name="T41" fmla="*/ 276 h 324"/>
                <a:gd name="T42" fmla="*/ 80 w 138"/>
                <a:gd name="T43" fmla="*/ 265 h 324"/>
                <a:gd name="T44" fmla="*/ 80 w 138"/>
                <a:gd name="T45" fmla="*/ 261 h 324"/>
                <a:gd name="T46" fmla="*/ 100 w 138"/>
                <a:gd name="T47" fmla="*/ 243 h 324"/>
                <a:gd name="T48" fmla="*/ 113 w 138"/>
                <a:gd name="T49" fmla="*/ 228 h 324"/>
                <a:gd name="T50" fmla="*/ 125 w 138"/>
                <a:gd name="T51" fmla="*/ 207 h 324"/>
                <a:gd name="T52" fmla="*/ 134 w 138"/>
                <a:gd name="T53" fmla="*/ 186 h 324"/>
                <a:gd name="T54" fmla="*/ 138 w 138"/>
                <a:gd name="T55" fmla="*/ 165 h 324"/>
                <a:gd name="T56" fmla="*/ 132 w 138"/>
                <a:gd name="T57" fmla="*/ 140 h 324"/>
                <a:gd name="T58" fmla="*/ 125 w 138"/>
                <a:gd name="T59" fmla="*/ 96 h 3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38"/>
                <a:gd name="T91" fmla="*/ 0 h 324"/>
                <a:gd name="T92" fmla="*/ 138 w 138"/>
                <a:gd name="T93" fmla="*/ 324 h 32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38" h="324">
                  <a:moveTo>
                    <a:pt x="125" y="96"/>
                  </a:moveTo>
                  <a:lnTo>
                    <a:pt x="119" y="44"/>
                  </a:lnTo>
                  <a:lnTo>
                    <a:pt x="115" y="36"/>
                  </a:lnTo>
                  <a:lnTo>
                    <a:pt x="109" y="23"/>
                  </a:lnTo>
                  <a:lnTo>
                    <a:pt x="100" y="9"/>
                  </a:lnTo>
                  <a:lnTo>
                    <a:pt x="88" y="0"/>
                  </a:lnTo>
                  <a:lnTo>
                    <a:pt x="46" y="61"/>
                  </a:lnTo>
                  <a:lnTo>
                    <a:pt x="29" y="78"/>
                  </a:lnTo>
                  <a:lnTo>
                    <a:pt x="19" y="99"/>
                  </a:lnTo>
                  <a:lnTo>
                    <a:pt x="11" y="145"/>
                  </a:lnTo>
                  <a:lnTo>
                    <a:pt x="9" y="186"/>
                  </a:lnTo>
                  <a:lnTo>
                    <a:pt x="27" y="213"/>
                  </a:lnTo>
                  <a:lnTo>
                    <a:pt x="23" y="226"/>
                  </a:lnTo>
                  <a:lnTo>
                    <a:pt x="9" y="249"/>
                  </a:lnTo>
                  <a:lnTo>
                    <a:pt x="2" y="272"/>
                  </a:lnTo>
                  <a:lnTo>
                    <a:pt x="0" y="280"/>
                  </a:lnTo>
                  <a:lnTo>
                    <a:pt x="36" y="324"/>
                  </a:lnTo>
                  <a:lnTo>
                    <a:pt x="46" y="311"/>
                  </a:lnTo>
                  <a:lnTo>
                    <a:pt x="57" y="291"/>
                  </a:lnTo>
                  <a:lnTo>
                    <a:pt x="63" y="284"/>
                  </a:lnTo>
                  <a:lnTo>
                    <a:pt x="67" y="276"/>
                  </a:lnTo>
                  <a:lnTo>
                    <a:pt x="80" y="265"/>
                  </a:lnTo>
                  <a:lnTo>
                    <a:pt x="80" y="261"/>
                  </a:lnTo>
                  <a:lnTo>
                    <a:pt x="100" y="243"/>
                  </a:lnTo>
                  <a:lnTo>
                    <a:pt x="113" y="228"/>
                  </a:lnTo>
                  <a:lnTo>
                    <a:pt x="125" y="207"/>
                  </a:lnTo>
                  <a:lnTo>
                    <a:pt x="134" y="186"/>
                  </a:lnTo>
                  <a:lnTo>
                    <a:pt x="138" y="165"/>
                  </a:lnTo>
                  <a:lnTo>
                    <a:pt x="132" y="140"/>
                  </a:lnTo>
                  <a:lnTo>
                    <a:pt x="125" y="96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4" name="Freeform 30"/>
            <p:cNvSpPr>
              <a:spLocks/>
            </p:cNvSpPr>
            <p:nvPr/>
          </p:nvSpPr>
          <p:spPr bwMode="auto">
            <a:xfrm>
              <a:off x="2120" y="1813"/>
              <a:ext cx="146" cy="123"/>
            </a:xfrm>
            <a:custGeom>
              <a:avLst/>
              <a:gdLst>
                <a:gd name="T0" fmla="*/ 66 w 146"/>
                <a:gd name="T1" fmla="*/ 65 h 123"/>
                <a:gd name="T2" fmla="*/ 89 w 146"/>
                <a:gd name="T3" fmla="*/ 84 h 123"/>
                <a:gd name="T4" fmla="*/ 110 w 146"/>
                <a:gd name="T5" fmla="*/ 111 h 123"/>
                <a:gd name="T6" fmla="*/ 119 w 146"/>
                <a:gd name="T7" fmla="*/ 123 h 123"/>
                <a:gd name="T8" fmla="*/ 121 w 146"/>
                <a:gd name="T9" fmla="*/ 82 h 123"/>
                <a:gd name="T10" fmla="*/ 129 w 146"/>
                <a:gd name="T11" fmla="*/ 36 h 123"/>
                <a:gd name="T12" fmla="*/ 139 w 146"/>
                <a:gd name="T13" fmla="*/ 15 h 123"/>
                <a:gd name="T14" fmla="*/ 146 w 146"/>
                <a:gd name="T15" fmla="*/ 8 h 123"/>
                <a:gd name="T16" fmla="*/ 135 w 146"/>
                <a:gd name="T17" fmla="*/ 4 h 123"/>
                <a:gd name="T18" fmla="*/ 102 w 146"/>
                <a:gd name="T19" fmla="*/ 0 h 123"/>
                <a:gd name="T20" fmla="*/ 56 w 146"/>
                <a:gd name="T21" fmla="*/ 2 h 123"/>
                <a:gd name="T22" fmla="*/ 25 w 146"/>
                <a:gd name="T23" fmla="*/ 8 h 123"/>
                <a:gd name="T24" fmla="*/ 10 w 146"/>
                <a:gd name="T25" fmla="*/ 15 h 123"/>
                <a:gd name="T26" fmla="*/ 0 w 146"/>
                <a:gd name="T27" fmla="*/ 25 h 123"/>
                <a:gd name="T28" fmla="*/ 2 w 146"/>
                <a:gd name="T29" fmla="*/ 29 h 123"/>
                <a:gd name="T30" fmla="*/ 14 w 146"/>
                <a:gd name="T31" fmla="*/ 31 h 123"/>
                <a:gd name="T32" fmla="*/ 23 w 146"/>
                <a:gd name="T33" fmla="*/ 33 h 123"/>
                <a:gd name="T34" fmla="*/ 37 w 146"/>
                <a:gd name="T35" fmla="*/ 42 h 123"/>
                <a:gd name="T36" fmla="*/ 60 w 146"/>
                <a:gd name="T37" fmla="*/ 58 h 123"/>
                <a:gd name="T38" fmla="*/ 66 w 146"/>
                <a:gd name="T39" fmla="*/ 65 h 1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"/>
                <a:gd name="T61" fmla="*/ 0 h 123"/>
                <a:gd name="T62" fmla="*/ 146 w 146"/>
                <a:gd name="T63" fmla="*/ 123 h 12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" h="123">
                  <a:moveTo>
                    <a:pt x="66" y="65"/>
                  </a:moveTo>
                  <a:lnTo>
                    <a:pt x="89" y="84"/>
                  </a:lnTo>
                  <a:lnTo>
                    <a:pt x="110" y="111"/>
                  </a:lnTo>
                  <a:lnTo>
                    <a:pt x="119" y="123"/>
                  </a:lnTo>
                  <a:lnTo>
                    <a:pt x="121" y="82"/>
                  </a:lnTo>
                  <a:lnTo>
                    <a:pt x="129" y="36"/>
                  </a:lnTo>
                  <a:lnTo>
                    <a:pt x="139" y="15"/>
                  </a:lnTo>
                  <a:lnTo>
                    <a:pt x="146" y="8"/>
                  </a:lnTo>
                  <a:lnTo>
                    <a:pt x="135" y="4"/>
                  </a:lnTo>
                  <a:lnTo>
                    <a:pt x="102" y="0"/>
                  </a:lnTo>
                  <a:lnTo>
                    <a:pt x="56" y="2"/>
                  </a:lnTo>
                  <a:lnTo>
                    <a:pt x="25" y="8"/>
                  </a:lnTo>
                  <a:lnTo>
                    <a:pt x="10" y="15"/>
                  </a:lnTo>
                  <a:lnTo>
                    <a:pt x="0" y="25"/>
                  </a:lnTo>
                  <a:lnTo>
                    <a:pt x="2" y="29"/>
                  </a:lnTo>
                  <a:lnTo>
                    <a:pt x="14" y="31"/>
                  </a:lnTo>
                  <a:lnTo>
                    <a:pt x="23" y="33"/>
                  </a:lnTo>
                  <a:lnTo>
                    <a:pt x="37" y="42"/>
                  </a:lnTo>
                  <a:lnTo>
                    <a:pt x="60" y="58"/>
                  </a:lnTo>
                  <a:lnTo>
                    <a:pt x="66" y="65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5" name="Freeform 31"/>
            <p:cNvSpPr>
              <a:spLocks/>
            </p:cNvSpPr>
            <p:nvPr/>
          </p:nvSpPr>
          <p:spPr bwMode="auto">
            <a:xfrm>
              <a:off x="1940" y="1878"/>
              <a:ext cx="317" cy="438"/>
            </a:xfrm>
            <a:custGeom>
              <a:avLst/>
              <a:gdLst>
                <a:gd name="T0" fmla="*/ 225 w 317"/>
                <a:gd name="T1" fmla="*/ 244 h 438"/>
                <a:gd name="T2" fmla="*/ 215 w 317"/>
                <a:gd name="T3" fmla="*/ 238 h 438"/>
                <a:gd name="T4" fmla="*/ 186 w 317"/>
                <a:gd name="T5" fmla="*/ 234 h 438"/>
                <a:gd name="T6" fmla="*/ 167 w 317"/>
                <a:gd name="T7" fmla="*/ 234 h 438"/>
                <a:gd name="T8" fmla="*/ 144 w 317"/>
                <a:gd name="T9" fmla="*/ 238 h 438"/>
                <a:gd name="T10" fmla="*/ 129 w 317"/>
                <a:gd name="T11" fmla="*/ 244 h 438"/>
                <a:gd name="T12" fmla="*/ 127 w 317"/>
                <a:gd name="T13" fmla="*/ 248 h 438"/>
                <a:gd name="T14" fmla="*/ 142 w 317"/>
                <a:gd name="T15" fmla="*/ 265 h 438"/>
                <a:gd name="T16" fmla="*/ 167 w 317"/>
                <a:gd name="T17" fmla="*/ 281 h 438"/>
                <a:gd name="T18" fmla="*/ 129 w 317"/>
                <a:gd name="T19" fmla="*/ 311 h 438"/>
                <a:gd name="T20" fmla="*/ 90 w 317"/>
                <a:gd name="T21" fmla="*/ 346 h 438"/>
                <a:gd name="T22" fmla="*/ 82 w 317"/>
                <a:gd name="T23" fmla="*/ 354 h 438"/>
                <a:gd name="T24" fmla="*/ 42 w 317"/>
                <a:gd name="T25" fmla="*/ 392 h 438"/>
                <a:gd name="T26" fmla="*/ 0 w 317"/>
                <a:gd name="T27" fmla="*/ 438 h 438"/>
                <a:gd name="T28" fmla="*/ 0 w 317"/>
                <a:gd name="T29" fmla="*/ 350 h 438"/>
                <a:gd name="T30" fmla="*/ 44 w 317"/>
                <a:gd name="T31" fmla="*/ 300 h 438"/>
                <a:gd name="T32" fmla="*/ 82 w 317"/>
                <a:gd name="T33" fmla="*/ 248 h 438"/>
                <a:gd name="T34" fmla="*/ 107 w 317"/>
                <a:gd name="T35" fmla="*/ 215 h 438"/>
                <a:gd name="T36" fmla="*/ 159 w 317"/>
                <a:gd name="T37" fmla="*/ 140 h 438"/>
                <a:gd name="T38" fmla="*/ 201 w 317"/>
                <a:gd name="T39" fmla="*/ 73 h 438"/>
                <a:gd name="T40" fmla="*/ 246 w 317"/>
                <a:gd name="T41" fmla="*/ 0 h 438"/>
                <a:gd name="T42" fmla="*/ 269 w 317"/>
                <a:gd name="T43" fmla="*/ 19 h 438"/>
                <a:gd name="T44" fmla="*/ 290 w 317"/>
                <a:gd name="T45" fmla="*/ 46 h 438"/>
                <a:gd name="T46" fmla="*/ 299 w 317"/>
                <a:gd name="T47" fmla="*/ 58 h 438"/>
                <a:gd name="T48" fmla="*/ 317 w 317"/>
                <a:gd name="T49" fmla="*/ 85 h 438"/>
                <a:gd name="T50" fmla="*/ 313 w 317"/>
                <a:gd name="T51" fmla="*/ 98 h 438"/>
                <a:gd name="T52" fmla="*/ 299 w 317"/>
                <a:gd name="T53" fmla="*/ 121 h 438"/>
                <a:gd name="T54" fmla="*/ 292 w 317"/>
                <a:gd name="T55" fmla="*/ 144 h 438"/>
                <a:gd name="T56" fmla="*/ 290 w 317"/>
                <a:gd name="T57" fmla="*/ 152 h 438"/>
                <a:gd name="T58" fmla="*/ 290 w 317"/>
                <a:gd name="T59" fmla="*/ 158 h 438"/>
                <a:gd name="T60" fmla="*/ 284 w 317"/>
                <a:gd name="T61" fmla="*/ 185 h 438"/>
                <a:gd name="T62" fmla="*/ 286 w 317"/>
                <a:gd name="T63" fmla="*/ 213 h 438"/>
                <a:gd name="T64" fmla="*/ 284 w 317"/>
                <a:gd name="T65" fmla="*/ 221 h 438"/>
                <a:gd name="T66" fmla="*/ 269 w 317"/>
                <a:gd name="T67" fmla="*/ 233 h 438"/>
                <a:gd name="T68" fmla="*/ 234 w 317"/>
                <a:gd name="T69" fmla="*/ 250 h 438"/>
                <a:gd name="T70" fmla="*/ 225 w 317"/>
                <a:gd name="T71" fmla="*/ 244 h 43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7"/>
                <a:gd name="T109" fmla="*/ 0 h 438"/>
                <a:gd name="T110" fmla="*/ 317 w 317"/>
                <a:gd name="T111" fmla="*/ 438 h 43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7" h="438">
                  <a:moveTo>
                    <a:pt x="225" y="244"/>
                  </a:moveTo>
                  <a:lnTo>
                    <a:pt x="215" y="238"/>
                  </a:lnTo>
                  <a:lnTo>
                    <a:pt x="186" y="234"/>
                  </a:lnTo>
                  <a:lnTo>
                    <a:pt x="167" y="234"/>
                  </a:lnTo>
                  <a:lnTo>
                    <a:pt x="144" y="238"/>
                  </a:lnTo>
                  <a:lnTo>
                    <a:pt x="129" y="244"/>
                  </a:lnTo>
                  <a:lnTo>
                    <a:pt x="127" y="248"/>
                  </a:lnTo>
                  <a:lnTo>
                    <a:pt x="142" y="265"/>
                  </a:lnTo>
                  <a:lnTo>
                    <a:pt x="167" y="281"/>
                  </a:lnTo>
                  <a:lnTo>
                    <a:pt x="129" y="311"/>
                  </a:lnTo>
                  <a:lnTo>
                    <a:pt x="90" y="346"/>
                  </a:lnTo>
                  <a:lnTo>
                    <a:pt x="82" y="354"/>
                  </a:lnTo>
                  <a:lnTo>
                    <a:pt x="42" y="392"/>
                  </a:lnTo>
                  <a:lnTo>
                    <a:pt x="0" y="438"/>
                  </a:lnTo>
                  <a:lnTo>
                    <a:pt x="0" y="350"/>
                  </a:lnTo>
                  <a:lnTo>
                    <a:pt x="44" y="300"/>
                  </a:lnTo>
                  <a:lnTo>
                    <a:pt x="82" y="248"/>
                  </a:lnTo>
                  <a:lnTo>
                    <a:pt x="107" y="215"/>
                  </a:lnTo>
                  <a:lnTo>
                    <a:pt x="159" y="140"/>
                  </a:lnTo>
                  <a:lnTo>
                    <a:pt x="201" y="73"/>
                  </a:lnTo>
                  <a:lnTo>
                    <a:pt x="246" y="0"/>
                  </a:lnTo>
                  <a:lnTo>
                    <a:pt x="269" y="19"/>
                  </a:lnTo>
                  <a:lnTo>
                    <a:pt x="290" y="46"/>
                  </a:lnTo>
                  <a:lnTo>
                    <a:pt x="299" y="58"/>
                  </a:lnTo>
                  <a:lnTo>
                    <a:pt x="317" y="85"/>
                  </a:lnTo>
                  <a:lnTo>
                    <a:pt x="313" y="98"/>
                  </a:lnTo>
                  <a:lnTo>
                    <a:pt x="299" y="121"/>
                  </a:lnTo>
                  <a:lnTo>
                    <a:pt x="292" y="144"/>
                  </a:lnTo>
                  <a:lnTo>
                    <a:pt x="290" y="152"/>
                  </a:lnTo>
                  <a:lnTo>
                    <a:pt x="290" y="158"/>
                  </a:lnTo>
                  <a:lnTo>
                    <a:pt x="284" y="185"/>
                  </a:lnTo>
                  <a:lnTo>
                    <a:pt x="286" y="213"/>
                  </a:lnTo>
                  <a:lnTo>
                    <a:pt x="284" y="221"/>
                  </a:lnTo>
                  <a:lnTo>
                    <a:pt x="269" y="233"/>
                  </a:lnTo>
                  <a:lnTo>
                    <a:pt x="234" y="250"/>
                  </a:lnTo>
                  <a:lnTo>
                    <a:pt x="225" y="24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6" name="Freeform 32"/>
            <p:cNvSpPr>
              <a:spLocks/>
            </p:cNvSpPr>
            <p:nvPr/>
          </p:nvSpPr>
          <p:spPr bwMode="auto">
            <a:xfrm>
              <a:off x="2030" y="2159"/>
              <a:ext cx="94" cy="63"/>
            </a:xfrm>
            <a:custGeom>
              <a:avLst/>
              <a:gdLst>
                <a:gd name="T0" fmla="*/ 77 w 94"/>
                <a:gd name="T1" fmla="*/ 0 h 63"/>
                <a:gd name="T2" fmla="*/ 94 w 94"/>
                <a:gd name="T3" fmla="*/ 3 h 63"/>
                <a:gd name="T4" fmla="*/ 52 w 94"/>
                <a:gd name="T5" fmla="*/ 30 h 63"/>
                <a:gd name="T6" fmla="*/ 0 w 94"/>
                <a:gd name="T7" fmla="*/ 63 h 63"/>
                <a:gd name="T8" fmla="*/ 39 w 94"/>
                <a:gd name="T9" fmla="*/ 30 h 63"/>
                <a:gd name="T10" fmla="*/ 77 w 94"/>
                <a:gd name="T11" fmla="*/ 0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63"/>
                <a:gd name="T20" fmla="*/ 94 w 94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63">
                  <a:moveTo>
                    <a:pt x="77" y="0"/>
                  </a:moveTo>
                  <a:lnTo>
                    <a:pt x="94" y="3"/>
                  </a:lnTo>
                  <a:lnTo>
                    <a:pt x="52" y="30"/>
                  </a:lnTo>
                  <a:lnTo>
                    <a:pt x="0" y="63"/>
                  </a:lnTo>
                  <a:lnTo>
                    <a:pt x="39" y="3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7" name="Freeform 33"/>
            <p:cNvSpPr>
              <a:spLocks/>
            </p:cNvSpPr>
            <p:nvPr/>
          </p:nvSpPr>
          <p:spPr bwMode="auto">
            <a:xfrm>
              <a:off x="2174" y="2030"/>
              <a:ext cx="121" cy="109"/>
            </a:xfrm>
            <a:custGeom>
              <a:avLst/>
              <a:gdLst>
                <a:gd name="T0" fmla="*/ 12 w 121"/>
                <a:gd name="T1" fmla="*/ 109 h 109"/>
                <a:gd name="T2" fmla="*/ 21 w 121"/>
                <a:gd name="T3" fmla="*/ 105 h 109"/>
                <a:gd name="T4" fmla="*/ 60 w 121"/>
                <a:gd name="T5" fmla="*/ 96 h 109"/>
                <a:gd name="T6" fmla="*/ 90 w 121"/>
                <a:gd name="T7" fmla="*/ 92 h 109"/>
                <a:gd name="T8" fmla="*/ 121 w 121"/>
                <a:gd name="T9" fmla="*/ 90 h 109"/>
                <a:gd name="T10" fmla="*/ 102 w 121"/>
                <a:gd name="T11" fmla="*/ 59 h 109"/>
                <a:gd name="T12" fmla="*/ 94 w 121"/>
                <a:gd name="T13" fmla="*/ 44 h 109"/>
                <a:gd name="T14" fmla="*/ 56 w 121"/>
                <a:gd name="T15" fmla="*/ 0 h 109"/>
                <a:gd name="T16" fmla="*/ 56 w 121"/>
                <a:gd name="T17" fmla="*/ 6 h 109"/>
                <a:gd name="T18" fmla="*/ 50 w 121"/>
                <a:gd name="T19" fmla="*/ 33 h 109"/>
                <a:gd name="T20" fmla="*/ 52 w 121"/>
                <a:gd name="T21" fmla="*/ 61 h 109"/>
                <a:gd name="T22" fmla="*/ 50 w 121"/>
                <a:gd name="T23" fmla="*/ 69 h 109"/>
                <a:gd name="T24" fmla="*/ 35 w 121"/>
                <a:gd name="T25" fmla="*/ 81 h 109"/>
                <a:gd name="T26" fmla="*/ 0 w 121"/>
                <a:gd name="T27" fmla="*/ 98 h 109"/>
                <a:gd name="T28" fmla="*/ 12 w 121"/>
                <a:gd name="T29" fmla="*/ 109 h 10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1"/>
                <a:gd name="T46" fmla="*/ 0 h 109"/>
                <a:gd name="T47" fmla="*/ 121 w 121"/>
                <a:gd name="T48" fmla="*/ 109 h 10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1" h="109">
                  <a:moveTo>
                    <a:pt x="12" y="109"/>
                  </a:moveTo>
                  <a:lnTo>
                    <a:pt x="21" y="105"/>
                  </a:lnTo>
                  <a:lnTo>
                    <a:pt x="60" y="96"/>
                  </a:lnTo>
                  <a:lnTo>
                    <a:pt x="90" y="92"/>
                  </a:lnTo>
                  <a:lnTo>
                    <a:pt x="121" y="90"/>
                  </a:lnTo>
                  <a:lnTo>
                    <a:pt x="102" y="59"/>
                  </a:lnTo>
                  <a:lnTo>
                    <a:pt x="94" y="44"/>
                  </a:lnTo>
                  <a:lnTo>
                    <a:pt x="56" y="0"/>
                  </a:lnTo>
                  <a:lnTo>
                    <a:pt x="56" y="6"/>
                  </a:lnTo>
                  <a:lnTo>
                    <a:pt x="50" y="33"/>
                  </a:lnTo>
                  <a:lnTo>
                    <a:pt x="52" y="61"/>
                  </a:lnTo>
                  <a:lnTo>
                    <a:pt x="50" y="69"/>
                  </a:lnTo>
                  <a:lnTo>
                    <a:pt x="35" y="81"/>
                  </a:lnTo>
                  <a:lnTo>
                    <a:pt x="0" y="98"/>
                  </a:lnTo>
                  <a:lnTo>
                    <a:pt x="12" y="109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8" name="Freeform 34"/>
            <p:cNvSpPr>
              <a:spLocks/>
            </p:cNvSpPr>
            <p:nvPr/>
          </p:nvSpPr>
          <p:spPr bwMode="auto">
            <a:xfrm>
              <a:off x="2276" y="2043"/>
              <a:ext cx="405" cy="271"/>
            </a:xfrm>
            <a:custGeom>
              <a:avLst/>
              <a:gdLst>
                <a:gd name="T0" fmla="*/ 115 w 405"/>
                <a:gd name="T1" fmla="*/ 248 h 271"/>
                <a:gd name="T2" fmla="*/ 117 w 405"/>
                <a:gd name="T3" fmla="*/ 217 h 271"/>
                <a:gd name="T4" fmla="*/ 113 w 405"/>
                <a:gd name="T5" fmla="*/ 187 h 271"/>
                <a:gd name="T6" fmla="*/ 102 w 405"/>
                <a:gd name="T7" fmla="*/ 154 h 271"/>
                <a:gd name="T8" fmla="*/ 98 w 405"/>
                <a:gd name="T9" fmla="*/ 142 h 271"/>
                <a:gd name="T10" fmla="*/ 92 w 405"/>
                <a:gd name="T11" fmla="*/ 141 h 271"/>
                <a:gd name="T12" fmla="*/ 88 w 405"/>
                <a:gd name="T13" fmla="*/ 141 h 271"/>
                <a:gd name="T14" fmla="*/ 82 w 405"/>
                <a:gd name="T15" fmla="*/ 150 h 271"/>
                <a:gd name="T16" fmla="*/ 69 w 405"/>
                <a:gd name="T17" fmla="*/ 156 h 271"/>
                <a:gd name="T18" fmla="*/ 40 w 405"/>
                <a:gd name="T19" fmla="*/ 108 h 271"/>
                <a:gd name="T20" fmla="*/ 19 w 405"/>
                <a:gd name="T21" fmla="*/ 77 h 271"/>
                <a:gd name="T22" fmla="*/ 0 w 405"/>
                <a:gd name="T23" fmla="*/ 46 h 271"/>
                <a:gd name="T24" fmla="*/ 11 w 405"/>
                <a:gd name="T25" fmla="*/ 44 h 271"/>
                <a:gd name="T26" fmla="*/ 48 w 405"/>
                <a:gd name="T27" fmla="*/ 44 h 271"/>
                <a:gd name="T28" fmla="*/ 71 w 405"/>
                <a:gd name="T29" fmla="*/ 43 h 271"/>
                <a:gd name="T30" fmla="*/ 140 w 405"/>
                <a:gd name="T31" fmla="*/ 39 h 271"/>
                <a:gd name="T32" fmla="*/ 192 w 405"/>
                <a:gd name="T33" fmla="*/ 31 h 271"/>
                <a:gd name="T34" fmla="*/ 242 w 405"/>
                <a:gd name="T35" fmla="*/ 20 h 271"/>
                <a:gd name="T36" fmla="*/ 290 w 405"/>
                <a:gd name="T37" fmla="*/ 8 h 271"/>
                <a:gd name="T38" fmla="*/ 313 w 405"/>
                <a:gd name="T39" fmla="*/ 0 h 271"/>
                <a:gd name="T40" fmla="*/ 334 w 405"/>
                <a:gd name="T41" fmla="*/ 16 h 271"/>
                <a:gd name="T42" fmla="*/ 353 w 405"/>
                <a:gd name="T43" fmla="*/ 31 h 271"/>
                <a:gd name="T44" fmla="*/ 372 w 405"/>
                <a:gd name="T45" fmla="*/ 50 h 271"/>
                <a:gd name="T46" fmla="*/ 386 w 405"/>
                <a:gd name="T47" fmla="*/ 69 h 271"/>
                <a:gd name="T48" fmla="*/ 397 w 405"/>
                <a:gd name="T49" fmla="*/ 91 h 271"/>
                <a:gd name="T50" fmla="*/ 401 w 405"/>
                <a:gd name="T51" fmla="*/ 116 h 271"/>
                <a:gd name="T52" fmla="*/ 405 w 405"/>
                <a:gd name="T53" fmla="*/ 148 h 271"/>
                <a:gd name="T54" fmla="*/ 399 w 405"/>
                <a:gd name="T55" fmla="*/ 175 h 271"/>
                <a:gd name="T56" fmla="*/ 391 w 405"/>
                <a:gd name="T57" fmla="*/ 196 h 271"/>
                <a:gd name="T58" fmla="*/ 382 w 405"/>
                <a:gd name="T59" fmla="*/ 212 h 271"/>
                <a:gd name="T60" fmla="*/ 368 w 405"/>
                <a:gd name="T61" fmla="*/ 223 h 271"/>
                <a:gd name="T62" fmla="*/ 357 w 405"/>
                <a:gd name="T63" fmla="*/ 229 h 271"/>
                <a:gd name="T64" fmla="*/ 345 w 405"/>
                <a:gd name="T65" fmla="*/ 235 h 271"/>
                <a:gd name="T66" fmla="*/ 340 w 405"/>
                <a:gd name="T67" fmla="*/ 233 h 271"/>
                <a:gd name="T68" fmla="*/ 353 w 405"/>
                <a:gd name="T69" fmla="*/ 215 h 271"/>
                <a:gd name="T70" fmla="*/ 359 w 405"/>
                <a:gd name="T71" fmla="*/ 194 h 271"/>
                <a:gd name="T72" fmla="*/ 361 w 405"/>
                <a:gd name="T73" fmla="*/ 175 h 271"/>
                <a:gd name="T74" fmla="*/ 359 w 405"/>
                <a:gd name="T75" fmla="*/ 152 h 271"/>
                <a:gd name="T76" fmla="*/ 353 w 405"/>
                <a:gd name="T77" fmla="*/ 133 h 271"/>
                <a:gd name="T78" fmla="*/ 347 w 405"/>
                <a:gd name="T79" fmla="*/ 117 h 271"/>
                <a:gd name="T80" fmla="*/ 338 w 405"/>
                <a:gd name="T81" fmla="*/ 108 h 271"/>
                <a:gd name="T82" fmla="*/ 303 w 405"/>
                <a:gd name="T83" fmla="*/ 81 h 271"/>
                <a:gd name="T84" fmla="*/ 280 w 405"/>
                <a:gd name="T85" fmla="*/ 68 h 271"/>
                <a:gd name="T86" fmla="*/ 267 w 405"/>
                <a:gd name="T87" fmla="*/ 64 h 271"/>
                <a:gd name="T88" fmla="*/ 253 w 405"/>
                <a:gd name="T89" fmla="*/ 64 h 271"/>
                <a:gd name="T90" fmla="*/ 222 w 405"/>
                <a:gd name="T91" fmla="*/ 68 h 271"/>
                <a:gd name="T92" fmla="*/ 209 w 405"/>
                <a:gd name="T93" fmla="*/ 66 h 271"/>
                <a:gd name="T94" fmla="*/ 209 w 405"/>
                <a:gd name="T95" fmla="*/ 68 h 271"/>
                <a:gd name="T96" fmla="*/ 217 w 405"/>
                <a:gd name="T97" fmla="*/ 108 h 271"/>
                <a:gd name="T98" fmla="*/ 219 w 405"/>
                <a:gd name="T99" fmla="*/ 141 h 271"/>
                <a:gd name="T100" fmla="*/ 213 w 405"/>
                <a:gd name="T101" fmla="*/ 160 h 271"/>
                <a:gd name="T102" fmla="*/ 178 w 405"/>
                <a:gd name="T103" fmla="*/ 213 h 271"/>
                <a:gd name="T104" fmla="*/ 157 w 405"/>
                <a:gd name="T105" fmla="*/ 252 h 271"/>
                <a:gd name="T106" fmla="*/ 150 w 405"/>
                <a:gd name="T107" fmla="*/ 261 h 271"/>
                <a:gd name="T108" fmla="*/ 142 w 405"/>
                <a:gd name="T109" fmla="*/ 267 h 271"/>
                <a:gd name="T110" fmla="*/ 134 w 405"/>
                <a:gd name="T111" fmla="*/ 271 h 271"/>
                <a:gd name="T112" fmla="*/ 127 w 405"/>
                <a:gd name="T113" fmla="*/ 265 h 271"/>
                <a:gd name="T114" fmla="*/ 115 w 405"/>
                <a:gd name="T115" fmla="*/ 248 h 27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05"/>
                <a:gd name="T175" fmla="*/ 0 h 271"/>
                <a:gd name="T176" fmla="*/ 405 w 405"/>
                <a:gd name="T177" fmla="*/ 271 h 27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05" h="271">
                  <a:moveTo>
                    <a:pt x="115" y="248"/>
                  </a:moveTo>
                  <a:lnTo>
                    <a:pt x="117" y="217"/>
                  </a:lnTo>
                  <a:lnTo>
                    <a:pt x="113" y="187"/>
                  </a:lnTo>
                  <a:lnTo>
                    <a:pt x="102" y="154"/>
                  </a:lnTo>
                  <a:lnTo>
                    <a:pt x="98" y="142"/>
                  </a:lnTo>
                  <a:lnTo>
                    <a:pt x="92" y="141"/>
                  </a:lnTo>
                  <a:lnTo>
                    <a:pt x="88" y="141"/>
                  </a:lnTo>
                  <a:lnTo>
                    <a:pt x="82" y="150"/>
                  </a:lnTo>
                  <a:lnTo>
                    <a:pt x="69" y="156"/>
                  </a:lnTo>
                  <a:lnTo>
                    <a:pt x="40" y="108"/>
                  </a:lnTo>
                  <a:lnTo>
                    <a:pt x="19" y="77"/>
                  </a:lnTo>
                  <a:lnTo>
                    <a:pt x="0" y="46"/>
                  </a:lnTo>
                  <a:lnTo>
                    <a:pt x="11" y="44"/>
                  </a:lnTo>
                  <a:lnTo>
                    <a:pt x="48" y="44"/>
                  </a:lnTo>
                  <a:lnTo>
                    <a:pt x="71" y="43"/>
                  </a:lnTo>
                  <a:lnTo>
                    <a:pt x="140" y="39"/>
                  </a:lnTo>
                  <a:lnTo>
                    <a:pt x="192" y="31"/>
                  </a:lnTo>
                  <a:lnTo>
                    <a:pt x="242" y="20"/>
                  </a:lnTo>
                  <a:lnTo>
                    <a:pt x="290" y="8"/>
                  </a:lnTo>
                  <a:lnTo>
                    <a:pt x="313" y="0"/>
                  </a:lnTo>
                  <a:lnTo>
                    <a:pt x="334" y="16"/>
                  </a:lnTo>
                  <a:lnTo>
                    <a:pt x="353" y="31"/>
                  </a:lnTo>
                  <a:lnTo>
                    <a:pt x="372" y="50"/>
                  </a:lnTo>
                  <a:lnTo>
                    <a:pt x="386" y="69"/>
                  </a:lnTo>
                  <a:lnTo>
                    <a:pt x="397" y="91"/>
                  </a:lnTo>
                  <a:lnTo>
                    <a:pt x="401" y="116"/>
                  </a:lnTo>
                  <a:lnTo>
                    <a:pt x="405" y="148"/>
                  </a:lnTo>
                  <a:lnTo>
                    <a:pt x="399" y="175"/>
                  </a:lnTo>
                  <a:lnTo>
                    <a:pt x="391" y="196"/>
                  </a:lnTo>
                  <a:lnTo>
                    <a:pt x="382" y="212"/>
                  </a:lnTo>
                  <a:lnTo>
                    <a:pt x="368" y="223"/>
                  </a:lnTo>
                  <a:lnTo>
                    <a:pt x="357" y="229"/>
                  </a:lnTo>
                  <a:lnTo>
                    <a:pt x="345" y="235"/>
                  </a:lnTo>
                  <a:lnTo>
                    <a:pt x="340" y="233"/>
                  </a:lnTo>
                  <a:lnTo>
                    <a:pt x="353" y="215"/>
                  </a:lnTo>
                  <a:lnTo>
                    <a:pt x="359" y="194"/>
                  </a:lnTo>
                  <a:lnTo>
                    <a:pt x="361" y="175"/>
                  </a:lnTo>
                  <a:lnTo>
                    <a:pt x="359" y="152"/>
                  </a:lnTo>
                  <a:lnTo>
                    <a:pt x="353" y="133"/>
                  </a:lnTo>
                  <a:lnTo>
                    <a:pt x="347" y="117"/>
                  </a:lnTo>
                  <a:lnTo>
                    <a:pt x="338" y="108"/>
                  </a:lnTo>
                  <a:lnTo>
                    <a:pt x="303" y="81"/>
                  </a:lnTo>
                  <a:lnTo>
                    <a:pt x="280" y="68"/>
                  </a:lnTo>
                  <a:lnTo>
                    <a:pt x="267" y="64"/>
                  </a:lnTo>
                  <a:lnTo>
                    <a:pt x="253" y="64"/>
                  </a:lnTo>
                  <a:lnTo>
                    <a:pt x="222" y="68"/>
                  </a:lnTo>
                  <a:lnTo>
                    <a:pt x="209" y="66"/>
                  </a:lnTo>
                  <a:lnTo>
                    <a:pt x="209" y="68"/>
                  </a:lnTo>
                  <a:lnTo>
                    <a:pt x="217" y="108"/>
                  </a:lnTo>
                  <a:lnTo>
                    <a:pt x="219" y="141"/>
                  </a:lnTo>
                  <a:lnTo>
                    <a:pt x="213" y="160"/>
                  </a:lnTo>
                  <a:lnTo>
                    <a:pt x="178" y="213"/>
                  </a:lnTo>
                  <a:lnTo>
                    <a:pt x="157" y="252"/>
                  </a:lnTo>
                  <a:lnTo>
                    <a:pt x="150" y="261"/>
                  </a:lnTo>
                  <a:lnTo>
                    <a:pt x="142" y="267"/>
                  </a:lnTo>
                  <a:lnTo>
                    <a:pt x="134" y="271"/>
                  </a:lnTo>
                  <a:lnTo>
                    <a:pt x="127" y="265"/>
                  </a:lnTo>
                  <a:lnTo>
                    <a:pt x="115" y="248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9" name="Freeform 35"/>
            <p:cNvSpPr>
              <a:spLocks/>
            </p:cNvSpPr>
            <p:nvPr/>
          </p:nvSpPr>
          <p:spPr bwMode="auto">
            <a:xfrm>
              <a:off x="1969" y="2112"/>
              <a:ext cx="255" cy="346"/>
            </a:xfrm>
            <a:custGeom>
              <a:avLst/>
              <a:gdLst>
                <a:gd name="T0" fmla="*/ 121 w 255"/>
                <a:gd name="T1" fmla="*/ 338 h 346"/>
                <a:gd name="T2" fmla="*/ 117 w 255"/>
                <a:gd name="T3" fmla="*/ 323 h 346"/>
                <a:gd name="T4" fmla="*/ 109 w 255"/>
                <a:gd name="T5" fmla="*/ 298 h 346"/>
                <a:gd name="T6" fmla="*/ 101 w 255"/>
                <a:gd name="T7" fmla="*/ 288 h 346"/>
                <a:gd name="T8" fmla="*/ 96 w 255"/>
                <a:gd name="T9" fmla="*/ 279 h 346"/>
                <a:gd name="T10" fmla="*/ 86 w 255"/>
                <a:gd name="T11" fmla="*/ 269 h 346"/>
                <a:gd name="T12" fmla="*/ 61 w 255"/>
                <a:gd name="T13" fmla="*/ 256 h 346"/>
                <a:gd name="T14" fmla="*/ 13 w 255"/>
                <a:gd name="T15" fmla="*/ 227 h 346"/>
                <a:gd name="T16" fmla="*/ 0 w 255"/>
                <a:gd name="T17" fmla="*/ 219 h 346"/>
                <a:gd name="T18" fmla="*/ 0 w 255"/>
                <a:gd name="T19" fmla="*/ 214 h 346"/>
                <a:gd name="T20" fmla="*/ 4 w 255"/>
                <a:gd name="T21" fmla="*/ 198 h 346"/>
                <a:gd name="T22" fmla="*/ 9 w 255"/>
                <a:gd name="T23" fmla="*/ 187 h 346"/>
                <a:gd name="T24" fmla="*/ 29 w 255"/>
                <a:gd name="T25" fmla="*/ 177 h 346"/>
                <a:gd name="T26" fmla="*/ 61 w 255"/>
                <a:gd name="T27" fmla="*/ 166 h 346"/>
                <a:gd name="T28" fmla="*/ 96 w 255"/>
                <a:gd name="T29" fmla="*/ 160 h 346"/>
                <a:gd name="T30" fmla="*/ 132 w 255"/>
                <a:gd name="T31" fmla="*/ 160 h 346"/>
                <a:gd name="T32" fmla="*/ 148 w 255"/>
                <a:gd name="T33" fmla="*/ 162 h 346"/>
                <a:gd name="T34" fmla="*/ 163 w 255"/>
                <a:gd name="T35" fmla="*/ 166 h 346"/>
                <a:gd name="T36" fmla="*/ 172 w 255"/>
                <a:gd name="T37" fmla="*/ 141 h 346"/>
                <a:gd name="T38" fmla="*/ 171 w 255"/>
                <a:gd name="T39" fmla="*/ 112 h 346"/>
                <a:gd name="T40" fmla="*/ 161 w 255"/>
                <a:gd name="T41" fmla="*/ 68 h 346"/>
                <a:gd name="T42" fmla="*/ 155 w 255"/>
                <a:gd name="T43" fmla="*/ 50 h 346"/>
                <a:gd name="T44" fmla="*/ 138 w 255"/>
                <a:gd name="T45" fmla="*/ 47 h 346"/>
                <a:gd name="T46" fmla="*/ 113 w 255"/>
                <a:gd name="T47" fmla="*/ 29 h 346"/>
                <a:gd name="T48" fmla="*/ 98 w 255"/>
                <a:gd name="T49" fmla="*/ 16 h 346"/>
                <a:gd name="T50" fmla="*/ 100 w 255"/>
                <a:gd name="T51" fmla="*/ 10 h 346"/>
                <a:gd name="T52" fmla="*/ 115 w 255"/>
                <a:gd name="T53" fmla="*/ 4 h 346"/>
                <a:gd name="T54" fmla="*/ 138 w 255"/>
                <a:gd name="T55" fmla="*/ 0 h 346"/>
                <a:gd name="T56" fmla="*/ 157 w 255"/>
                <a:gd name="T57" fmla="*/ 0 h 346"/>
                <a:gd name="T58" fmla="*/ 186 w 255"/>
                <a:gd name="T59" fmla="*/ 4 h 346"/>
                <a:gd name="T60" fmla="*/ 196 w 255"/>
                <a:gd name="T61" fmla="*/ 10 h 346"/>
                <a:gd name="T62" fmla="*/ 205 w 255"/>
                <a:gd name="T63" fmla="*/ 16 h 346"/>
                <a:gd name="T64" fmla="*/ 217 w 255"/>
                <a:gd name="T65" fmla="*/ 27 h 346"/>
                <a:gd name="T66" fmla="*/ 226 w 255"/>
                <a:gd name="T67" fmla="*/ 43 h 346"/>
                <a:gd name="T68" fmla="*/ 240 w 255"/>
                <a:gd name="T69" fmla="*/ 66 h 346"/>
                <a:gd name="T70" fmla="*/ 249 w 255"/>
                <a:gd name="T71" fmla="*/ 95 h 346"/>
                <a:gd name="T72" fmla="*/ 255 w 255"/>
                <a:gd name="T73" fmla="*/ 121 h 346"/>
                <a:gd name="T74" fmla="*/ 255 w 255"/>
                <a:gd name="T75" fmla="*/ 158 h 346"/>
                <a:gd name="T76" fmla="*/ 228 w 255"/>
                <a:gd name="T77" fmla="*/ 177 h 346"/>
                <a:gd name="T78" fmla="*/ 176 w 255"/>
                <a:gd name="T79" fmla="*/ 223 h 346"/>
                <a:gd name="T80" fmla="*/ 144 w 255"/>
                <a:gd name="T81" fmla="*/ 265 h 346"/>
                <a:gd name="T82" fmla="*/ 134 w 255"/>
                <a:gd name="T83" fmla="*/ 281 h 346"/>
                <a:gd name="T84" fmla="*/ 128 w 255"/>
                <a:gd name="T85" fmla="*/ 298 h 346"/>
                <a:gd name="T86" fmla="*/ 125 w 255"/>
                <a:gd name="T87" fmla="*/ 319 h 346"/>
                <a:gd name="T88" fmla="*/ 121 w 255"/>
                <a:gd name="T89" fmla="*/ 346 h 346"/>
                <a:gd name="T90" fmla="*/ 121 w 255"/>
                <a:gd name="T91" fmla="*/ 338 h 34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55"/>
                <a:gd name="T139" fmla="*/ 0 h 346"/>
                <a:gd name="T140" fmla="*/ 255 w 255"/>
                <a:gd name="T141" fmla="*/ 346 h 34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55" h="346">
                  <a:moveTo>
                    <a:pt x="121" y="338"/>
                  </a:moveTo>
                  <a:lnTo>
                    <a:pt x="117" y="323"/>
                  </a:lnTo>
                  <a:lnTo>
                    <a:pt x="109" y="298"/>
                  </a:lnTo>
                  <a:lnTo>
                    <a:pt x="101" y="288"/>
                  </a:lnTo>
                  <a:lnTo>
                    <a:pt x="96" y="279"/>
                  </a:lnTo>
                  <a:lnTo>
                    <a:pt x="86" y="269"/>
                  </a:lnTo>
                  <a:lnTo>
                    <a:pt x="61" y="256"/>
                  </a:lnTo>
                  <a:lnTo>
                    <a:pt x="13" y="227"/>
                  </a:lnTo>
                  <a:lnTo>
                    <a:pt x="0" y="219"/>
                  </a:lnTo>
                  <a:lnTo>
                    <a:pt x="0" y="214"/>
                  </a:lnTo>
                  <a:lnTo>
                    <a:pt x="4" y="198"/>
                  </a:lnTo>
                  <a:lnTo>
                    <a:pt x="9" y="187"/>
                  </a:lnTo>
                  <a:lnTo>
                    <a:pt x="29" y="177"/>
                  </a:lnTo>
                  <a:lnTo>
                    <a:pt x="61" y="166"/>
                  </a:lnTo>
                  <a:lnTo>
                    <a:pt x="96" y="160"/>
                  </a:lnTo>
                  <a:lnTo>
                    <a:pt x="132" y="160"/>
                  </a:lnTo>
                  <a:lnTo>
                    <a:pt x="148" y="162"/>
                  </a:lnTo>
                  <a:lnTo>
                    <a:pt x="163" y="166"/>
                  </a:lnTo>
                  <a:lnTo>
                    <a:pt x="172" y="141"/>
                  </a:lnTo>
                  <a:lnTo>
                    <a:pt x="171" y="112"/>
                  </a:lnTo>
                  <a:lnTo>
                    <a:pt x="161" y="68"/>
                  </a:lnTo>
                  <a:lnTo>
                    <a:pt x="155" y="50"/>
                  </a:lnTo>
                  <a:lnTo>
                    <a:pt x="138" y="47"/>
                  </a:lnTo>
                  <a:lnTo>
                    <a:pt x="113" y="29"/>
                  </a:lnTo>
                  <a:lnTo>
                    <a:pt x="98" y="16"/>
                  </a:lnTo>
                  <a:lnTo>
                    <a:pt x="100" y="10"/>
                  </a:lnTo>
                  <a:lnTo>
                    <a:pt x="115" y="4"/>
                  </a:lnTo>
                  <a:lnTo>
                    <a:pt x="138" y="0"/>
                  </a:lnTo>
                  <a:lnTo>
                    <a:pt x="157" y="0"/>
                  </a:lnTo>
                  <a:lnTo>
                    <a:pt x="186" y="4"/>
                  </a:lnTo>
                  <a:lnTo>
                    <a:pt x="196" y="10"/>
                  </a:lnTo>
                  <a:lnTo>
                    <a:pt x="205" y="16"/>
                  </a:lnTo>
                  <a:lnTo>
                    <a:pt x="217" y="27"/>
                  </a:lnTo>
                  <a:lnTo>
                    <a:pt x="226" y="43"/>
                  </a:lnTo>
                  <a:lnTo>
                    <a:pt x="240" y="66"/>
                  </a:lnTo>
                  <a:lnTo>
                    <a:pt x="249" y="95"/>
                  </a:lnTo>
                  <a:lnTo>
                    <a:pt x="255" y="121"/>
                  </a:lnTo>
                  <a:lnTo>
                    <a:pt x="255" y="158"/>
                  </a:lnTo>
                  <a:lnTo>
                    <a:pt x="228" y="177"/>
                  </a:lnTo>
                  <a:lnTo>
                    <a:pt x="176" y="223"/>
                  </a:lnTo>
                  <a:lnTo>
                    <a:pt x="144" y="265"/>
                  </a:lnTo>
                  <a:lnTo>
                    <a:pt x="134" y="281"/>
                  </a:lnTo>
                  <a:lnTo>
                    <a:pt x="128" y="298"/>
                  </a:lnTo>
                  <a:lnTo>
                    <a:pt x="125" y="319"/>
                  </a:lnTo>
                  <a:lnTo>
                    <a:pt x="121" y="346"/>
                  </a:lnTo>
                  <a:lnTo>
                    <a:pt x="121" y="338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0" name="Freeform 36"/>
            <p:cNvSpPr>
              <a:spLocks/>
            </p:cNvSpPr>
            <p:nvPr/>
          </p:nvSpPr>
          <p:spPr bwMode="auto">
            <a:xfrm>
              <a:off x="1938" y="2400"/>
              <a:ext cx="156" cy="181"/>
            </a:xfrm>
            <a:custGeom>
              <a:avLst/>
              <a:gdLst>
                <a:gd name="T0" fmla="*/ 152 w 156"/>
                <a:gd name="T1" fmla="*/ 58 h 181"/>
                <a:gd name="T2" fmla="*/ 154 w 156"/>
                <a:gd name="T3" fmla="*/ 70 h 181"/>
                <a:gd name="T4" fmla="*/ 156 w 156"/>
                <a:gd name="T5" fmla="*/ 77 h 181"/>
                <a:gd name="T6" fmla="*/ 152 w 156"/>
                <a:gd name="T7" fmla="*/ 93 h 181"/>
                <a:gd name="T8" fmla="*/ 150 w 156"/>
                <a:gd name="T9" fmla="*/ 118 h 181"/>
                <a:gd name="T10" fmla="*/ 142 w 156"/>
                <a:gd name="T11" fmla="*/ 139 h 181"/>
                <a:gd name="T12" fmla="*/ 100 w 156"/>
                <a:gd name="T13" fmla="*/ 146 h 181"/>
                <a:gd name="T14" fmla="*/ 48 w 156"/>
                <a:gd name="T15" fmla="*/ 160 h 181"/>
                <a:gd name="T16" fmla="*/ 8 w 156"/>
                <a:gd name="T17" fmla="*/ 175 h 181"/>
                <a:gd name="T18" fmla="*/ 0 w 156"/>
                <a:gd name="T19" fmla="*/ 181 h 181"/>
                <a:gd name="T20" fmla="*/ 0 w 156"/>
                <a:gd name="T21" fmla="*/ 104 h 181"/>
                <a:gd name="T22" fmla="*/ 10 w 156"/>
                <a:gd name="T23" fmla="*/ 96 h 181"/>
                <a:gd name="T24" fmla="*/ 54 w 156"/>
                <a:gd name="T25" fmla="*/ 66 h 181"/>
                <a:gd name="T26" fmla="*/ 106 w 156"/>
                <a:gd name="T27" fmla="*/ 24 h 181"/>
                <a:gd name="T28" fmla="*/ 132 w 156"/>
                <a:gd name="T29" fmla="*/ 0 h 181"/>
                <a:gd name="T30" fmla="*/ 140 w 156"/>
                <a:gd name="T31" fmla="*/ 10 h 181"/>
                <a:gd name="T32" fmla="*/ 148 w 156"/>
                <a:gd name="T33" fmla="*/ 35 h 181"/>
                <a:gd name="T34" fmla="*/ 152 w 156"/>
                <a:gd name="T35" fmla="*/ 50 h 181"/>
                <a:gd name="T36" fmla="*/ 152 w 156"/>
                <a:gd name="T37" fmla="*/ 58 h 18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6"/>
                <a:gd name="T58" fmla="*/ 0 h 181"/>
                <a:gd name="T59" fmla="*/ 156 w 156"/>
                <a:gd name="T60" fmla="*/ 181 h 18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6" h="181">
                  <a:moveTo>
                    <a:pt x="152" y="58"/>
                  </a:moveTo>
                  <a:lnTo>
                    <a:pt x="154" y="70"/>
                  </a:lnTo>
                  <a:lnTo>
                    <a:pt x="156" y="77"/>
                  </a:lnTo>
                  <a:lnTo>
                    <a:pt x="152" y="93"/>
                  </a:lnTo>
                  <a:lnTo>
                    <a:pt x="150" y="118"/>
                  </a:lnTo>
                  <a:lnTo>
                    <a:pt x="142" y="139"/>
                  </a:lnTo>
                  <a:lnTo>
                    <a:pt x="100" y="146"/>
                  </a:lnTo>
                  <a:lnTo>
                    <a:pt x="48" y="160"/>
                  </a:lnTo>
                  <a:lnTo>
                    <a:pt x="8" y="175"/>
                  </a:lnTo>
                  <a:lnTo>
                    <a:pt x="0" y="181"/>
                  </a:lnTo>
                  <a:lnTo>
                    <a:pt x="0" y="104"/>
                  </a:lnTo>
                  <a:lnTo>
                    <a:pt x="10" y="96"/>
                  </a:lnTo>
                  <a:lnTo>
                    <a:pt x="54" y="66"/>
                  </a:lnTo>
                  <a:lnTo>
                    <a:pt x="106" y="24"/>
                  </a:lnTo>
                  <a:lnTo>
                    <a:pt x="132" y="0"/>
                  </a:lnTo>
                  <a:lnTo>
                    <a:pt x="140" y="10"/>
                  </a:lnTo>
                  <a:lnTo>
                    <a:pt x="148" y="35"/>
                  </a:lnTo>
                  <a:lnTo>
                    <a:pt x="152" y="50"/>
                  </a:lnTo>
                  <a:lnTo>
                    <a:pt x="152" y="58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1" name="Freeform 37"/>
            <p:cNvSpPr>
              <a:spLocks/>
            </p:cNvSpPr>
            <p:nvPr/>
          </p:nvSpPr>
          <p:spPr bwMode="auto">
            <a:xfrm>
              <a:off x="2005" y="2416"/>
              <a:ext cx="376" cy="353"/>
            </a:xfrm>
            <a:custGeom>
              <a:avLst/>
              <a:gdLst>
                <a:gd name="T0" fmla="*/ 279 w 376"/>
                <a:gd name="T1" fmla="*/ 65 h 353"/>
                <a:gd name="T2" fmla="*/ 284 w 376"/>
                <a:gd name="T3" fmla="*/ 71 h 353"/>
                <a:gd name="T4" fmla="*/ 296 w 376"/>
                <a:gd name="T5" fmla="*/ 75 h 353"/>
                <a:gd name="T6" fmla="*/ 300 w 376"/>
                <a:gd name="T7" fmla="*/ 82 h 353"/>
                <a:gd name="T8" fmla="*/ 305 w 376"/>
                <a:gd name="T9" fmla="*/ 94 h 353"/>
                <a:gd name="T10" fmla="*/ 338 w 376"/>
                <a:gd name="T11" fmla="*/ 127 h 353"/>
                <a:gd name="T12" fmla="*/ 346 w 376"/>
                <a:gd name="T13" fmla="*/ 138 h 353"/>
                <a:gd name="T14" fmla="*/ 361 w 376"/>
                <a:gd name="T15" fmla="*/ 173 h 353"/>
                <a:gd name="T16" fmla="*/ 369 w 376"/>
                <a:gd name="T17" fmla="*/ 192 h 353"/>
                <a:gd name="T18" fmla="*/ 374 w 376"/>
                <a:gd name="T19" fmla="*/ 211 h 353"/>
                <a:gd name="T20" fmla="*/ 376 w 376"/>
                <a:gd name="T21" fmla="*/ 234 h 353"/>
                <a:gd name="T22" fmla="*/ 376 w 376"/>
                <a:gd name="T23" fmla="*/ 263 h 353"/>
                <a:gd name="T24" fmla="*/ 369 w 376"/>
                <a:gd name="T25" fmla="*/ 290 h 353"/>
                <a:gd name="T26" fmla="*/ 359 w 376"/>
                <a:gd name="T27" fmla="*/ 315 h 353"/>
                <a:gd name="T28" fmla="*/ 346 w 376"/>
                <a:gd name="T29" fmla="*/ 334 h 353"/>
                <a:gd name="T30" fmla="*/ 330 w 376"/>
                <a:gd name="T31" fmla="*/ 347 h 353"/>
                <a:gd name="T32" fmla="*/ 325 w 376"/>
                <a:gd name="T33" fmla="*/ 353 h 353"/>
                <a:gd name="T34" fmla="*/ 317 w 376"/>
                <a:gd name="T35" fmla="*/ 347 h 353"/>
                <a:gd name="T36" fmla="*/ 309 w 376"/>
                <a:gd name="T37" fmla="*/ 334 h 353"/>
                <a:gd name="T38" fmla="*/ 305 w 376"/>
                <a:gd name="T39" fmla="*/ 297 h 353"/>
                <a:gd name="T40" fmla="*/ 305 w 376"/>
                <a:gd name="T41" fmla="*/ 282 h 353"/>
                <a:gd name="T42" fmla="*/ 300 w 376"/>
                <a:gd name="T43" fmla="*/ 272 h 353"/>
                <a:gd name="T44" fmla="*/ 286 w 376"/>
                <a:gd name="T45" fmla="*/ 257 h 353"/>
                <a:gd name="T46" fmla="*/ 261 w 376"/>
                <a:gd name="T47" fmla="*/ 240 h 353"/>
                <a:gd name="T48" fmla="*/ 229 w 376"/>
                <a:gd name="T49" fmla="*/ 207 h 353"/>
                <a:gd name="T50" fmla="*/ 198 w 376"/>
                <a:gd name="T51" fmla="*/ 175 h 353"/>
                <a:gd name="T52" fmla="*/ 179 w 376"/>
                <a:gd name="T53" fmla="*/ 153 h 353"/>
                <a:gd name="T54" fmla="*/ 175 w 376"/>
                <a:gd name="T55" fmla="*/ 157 h 353"/>
                <a:gd name="T56" fmla="*/ 127 w 376"/>
                <a:gd name="T57" fmla="*/ 201 h 353"/>
                <a:gd name="T58" fmla="*/ 94 w 376"/>
                <a:gd name="T59" fmla="*/ 226 h 353"/>
                <a:gd name="T60" fmla="*/ 60 w 376"/>
                <a:gd name="T61" fmla="*/ 248 h 353"/>
                <a:gd name="T62" fmla="*/ 41 w 376"/>
                <a:gd name="T63" fmla="*/ 255 h 353"/>
                <a:gd name="T64" fmla="*/ 25 w 376"/>
                <a:gd name="T65" fmla="*/ 261 h 353"/>
                <a:gd name="T66" fmla="*/ 14 w 376"/>
                <a:gd name="T67" fmla="*/ 259 h 353"/>
                <a:gd name="T68" fmla="*/ 6 w 376"/>
                <a:gd name="T69" fmla="*/ 255 h 353"/>
                <a:gd name="T70" fmla="*/ 0 w 376"/>
                <a:gd name="T71" fmla="*/ 249 h 353"/>
                <a:gd name="T72" fmla="*/ 0 w 376"/>
                <a:gd name="T73" fmla="*/ 238 h 353"/>
                <a:gd name="T74" fmla="*/ 2 w 376"/>
                <a:gd name="T75" fmla="*/ 228 h 353"/>
                <a:gd name="T76" fmla="*/ 12 w 376"/>
                <a:gd name="T77" fmla="*/ 211 h 353"/>
                <a:gd name="T78" fmla="*/ 25 w 376"/>
                <a:gd name="T79" fmla="*/ 192 h 353"/>
                <a:gd name="T80" fmla="*/ 50 w 376"/>
                <a:gd name="T81" fmla="*/ 163 h 353"/>
                <a:gd name="T82" fmla="*/ 69 w 376"/>
                <a:gd name="T83" fmla="*/ 134 h 353"/>
                <a:gd name="T84" fmla="*/ 77 w 376"/>
                <a:gd name="T85" fmla="*/ 123 h 353"/>
                <a:gd name="T86" fmla="*/ 83 w 376"/>
                <a:gd name="T87" fmla="*/ 102 h 353"/>
                <a:gd name="T88" fmla="*/ 85 w 376"/>
                <a:gd name="T89" fmla="*/ 77 h 353"/>
                <a:gd name="T90" fmla="*/ 89 w 376"/>
                <a:gd name="T91" fmla="*/ 61 h 353"/>
                <a:gd name="T92" fmla="*/ 87 w 376"/>
                <a:gd name="T93" fmla="*/ 54 h 353"/>
                <a:gd name="T94" fmla="*/ 85 w 376"/>
                <a:gd name="T95" fmla="*/ 42 h 353"/>
                <a:gd name="T96" fmla="*/ 89 w 376"/>
                <a:gd name="T97" fmla="*/ 13 h 353"/>
                <a:gd name="T98" fmla="*/ 98 w 376"/>
                <a:gd name="T99" fmla="*/ 13 h 353"/>
                <a:gd name="T100" fmla="*/ 131 w 376"/>
                <a:gd name="T101" fmla="*/ 6 h 353"/>
                <a:gd name="T102" fmla="*/ 181 w 376"/>
                <a:gd name="T103" fmla="*/ 0 h 353"/>
                <a:gd name="T104" fmla="*/ 202 w 376"/>
                <a:gd name="T105" fmla="*/ 13 h 353"/>
                <a:gd name="T106" fmla="*/ 217 w 376"/>
                <a:gd name="T107" fmla="*/ 19 h 353"/>
                <a:gd name="T108" fmla="*/ 238 w 376"/>
                <a:gd name="T109" fmla="*/ 32 h 353"/>
                <a:gd name="T110" fmla="*/ 252 w 376"/>
                <a:gd name="T111" fmla="*/ 42 h 353"/>
                <a:gd name="T112" fmla="*/ 279 w 376"/>
                <a:gd name="T113" fmla="*/ 65 h 35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76"/>
                <a:gd name="T172" fmla="*/ 0 h 353"/>
                <a:gd name="T173" fmla="*/ 376 w 376"/>
                <a:gd name="T174" fmla="*/ 353 h 35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76" h="353">
                  <a:moveTo>
                    <a:pt x="279" y="65"/>
                  </a:moveTo>
                  <a:lnTo>
                    <a:pt x="284" y="71"/>
                  </a:lnTo>
                  <a:lnTo>
                    <a:pt x="296" y="75"/>
                  </a:lnTo>
                  <a:lnTo>
                    <a:pt x="300" y="82"/>
                  </a:lnTo>
                  <a:lnTo>
                    <a:pt x="305" y="94"/>
                  </a:lnTo>
                  <a:lnTo>
                    <a:pt x="338" y="127"/>
                  </a:lnTo>
                  <a:lnTo>
                    <a:pt x="346" y="138"/>
                  </a:lnTo>
                  <a:lnTo>
                    <a:pt x="361" y="173"/>
                  </a:lnTo>
                  <a:lnTo>
                    <a:pt x="369" y="192"/>
                  </a:lnTo>
                  <a:lnTo>
                    <a:pt x="374" y="211"/>
                  </a:lnTo>
                  <a:lnTo>
                    <a:pt x="376" y="234"/>
                  </a:lnTo>
                  <a:lnTo>
                    <a:pt x="376" y="263"/>
                  </a:lnTo>
                  <a:lnTo>
                    <a:pt x="369" y="290"/>
                  </a:lnTo>
                  <a:lnTo>
                    <a:pt x="359" y="315"/>
                  </a:lnTo>
                  <a:lnTo>
                    <a:pt x="346" y="334"/>
                  </a:lnTo>
                  <a:lnTo>
                    <a:pt x="330" y="347"/>
                  </a:lnTo>
                  <a:lnTo>
                    <a:pt x="325" y="353"/>
                  </a:lnTo>
                  <a:lnTo>
                    <a:pt x="317" y="347"/>
                  </a:lnTo>
                  <a:lnTo>
                    <a:pt x="309" y="334"/>
                  </a:lnTo>
                  <a:lnTo>
                    <a:pt x="305" y="297"/>
                  </a:lnTo>
                  <a:lnTo>
                    <a:pt x="305" y="282"/>
                  </a:lnTo>
                  <a:lnTo>
                    <a:pt x="300" y="272"/>
                  </a:lnTo>
                  <a:lnTo>
                    <a:pt x="286" y="257"/>
                  </a:lnTo>
                  <a:lnTo>
                    <a:pt x="261" y="240"/>
                  </a:lnTo>
                  <a:lnTo>
                    <a:pt x="229" y="207"/>
                  </a:lnTo>
                  <a:lnTo>
                    <a:pt x="198" y="175"/>
                  </a:lnTo>
                  <a:lnTo>
                    <a:pt x="179" y="153"/>
                  </a:lnTo>
                  <a:lnTo>
                    <a:pt x="175" y="157"/>
                  </a:lnTo>
                  <a:lnTo>
                    <a:pt x="127" y="201"/>
                  </a:lnTo>
                  <a:lnTo>
                    <a:pt x="94" y="226"/>
                  </a:lnTo>
                  <a:lnTo>
                    <a:pt x="60" y="248"/>
                  </a:lnTo>
                  <a:lnTo>
                    <a:pt x="41" y="255"/>
                  </a:lnTo>
                  <a:lnTo>
                    <a:pt x="25" y="261"/>
                  </a:lnTo>
                  <a:lnTo>
                    <a:pt x="14" y="259"/>
                  </a:lnTo>
                  <a:lnTo>
                    <a:pt x="6" y="255"/>
                  </a:lnTo>
                  <a:lnTo>
                    <a:pt x="0" y="249"/>
                  </a:lnTo>
                  <a:lnTo>
                    <a:pt x="0" y="238"/>
                  </a:lnTo>
                  <a:lnTo>
                    <a:pt x="2" y="228"/>
                  </a:lnTo>
                  <a:lnTo>
                    <a:pt x="12" y="211"/>
                  </a:lnTo>
                  <a:lnTo>
                    <a:pt x="25" y="192"/>
                  </a:lnTo>
                  <a:lnTo>
                    <a:pt x="50" y="163"/>
                  </a:lnTo>
                  <a:lnTo>
                    <a:pt x="69" y="134"/>
                  </a:lnTo>
                  <a:lnTo>
                    <a:pt x="77" y="123"/>
                  </a:lnTo>
                  <a:lnTo>
                    <a:pt x="83" y="102"/>
                  </a:lnTo>
                  <a:lnTo>
                    <a:pt x="85" y="77"/>
                  </a:lnTo>
                  <a:lnTo>
                    <a:pt x="89" y="61"/>
                  </a:lnTo>
                  <a:lnTo>
                    <a:pt x="87" y="54"/>
                  </a:lnTo>
                  <a:lnTo>
                    <a:pt x="85" y="42"/>
                  </a:lnTo>
                  <a:lnTo>
                    <a:pt x="89" y="13"/>
                  </a:lnTo>
                  <a:lnTo>
                    <a:pt x="98" y="13"/>
                  </a:lnTo>
                  <a:lnTo>
                    <a:pt x="131" y="6"/>
                  </a:lnTo>
                  <a:lnTo>
                    <a:pt x="181" y="0"/>
                  </a:lnTo>
                  <a:lnTo>
                    <a:pt x="202" y="13"/>
                  </a:lnTo>
                  <a:lnTo>
                    <a:pt x="217" y="19"/>
                  </a:lnTo>
                  <a:lnTo>
                    <a:pt x="238" y="32"/>
                  </a:lnTo>
                  <a:lnTo>
                    <a:pt x="252" y="42"/>
                  </a:lnTo>
                  <a:lnTo>
                    <a:pt x="279" y="65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2" name="Freeform 38"/>
            <p:cNvSpPr>
              <a:spLocks/>
            </p:cNvSpPr>
            <p:nvPr/>
          </p:nvSpPr>
          <p:spPr bwMode="auto">
            <a:xfrm>
              <a:off x="2094" y="2184"/>
              <a:ext cx="395" cy="370"/>
            </a:xfrm>
            <a:custGeom>
              <a:avLst/>
              <a:gdLst>
                <a:gd name="T0" fmla="*/ 190 w 395"/>
                <a:gd name="T1" fmla="*/ 297 h 370"/>
                <a:gd name="T2" fmla="*/ 195 w 395"/>
                <a:gd name="T3" fmla="*/ 303 h 370"/>
                <a:gd name="T4" fmla="*/ 207 w 395"/>
                <a:gd name="T5" fmla="*/ 307 h 370"/>
                <a:gd name="T6" fmla="*/ 211 w 395"/>
                <a:gd name="T7" fmla="*/ 314 h 370"/>
                <a:gd name="T8" fmla="*/ 216 w 395"/>
                <a:gd name="T9" fmla="*/ 326 h 370"/>
                <a:gd name="T10" fmla="*/ 249 w 395"/>
                <a:gd name="T11" fmla="*/ 359 h 370"/>
                <a:gd name="T12" fmla="*/ 257 w 395"/>
                <a:gd name="T13" fmla="*/ 370 h 370"/>
                <a:gd name="T14" fmla="*/ 280 w 395"/>
                <a:gd name="T15" fmla="*/ 359 h 370"/>
                <a:gd name="T16" fmla="*/ 309 w 395"/>
                <a:gd name="T17" fmla="*/ 351 h 370"/>
                <a:gd name="T18" fmla="*/ 335 w 395"/>
                <a:gd name="T19" fmla="*/ 345 h 370"/>
                <a:gd name="T20" fmla="*/ 355 w 395"/>
                <a:gd name="T21" fmla="*/ 343 h 370"/>
                <a:gd name="T22" fmla="*/ 372 w 395"/>
                <a:gd name="T23" fmla="*/ 347 h 370"/>
                <a:gd name="T24" fmla="*/ 385 w 395"/>
                <a:gd name="T25" fmla="*/ 357 h 370"/>
                <a:gd name="T26" fmla="*/ 395 w 395"/>
                <a:gd name="T27" fmla="*/ 355 h 370"/>
                <a:gd name="T28" fmla="*/ 395 w 395"/>
                <a:gd name="T29" fmla="*/ 320 h 370"/>
                <a:gd name="T30" fmla="*/ 389 w 395"/>
                <a:gd name="T31" fmla="*/ 301 h 370"/>
                <a:gd name="T32" fmla="*/ 381 w 395"/>
                <a:gd name="T33" fmla="*/ 282 h 370"/>
                <a:gd name="T34" fmla="*/ 374 w 395"/>
                <a:gd name="T35" fmla="*/ 272 h 370"/>
                <a:gd name="T36" fmla="*/ 351 w 395"/>
                <a:gd name="T37" fmla="*/ 261 h 370"/>
                <a:gd name="T38" fmla="*/ 337 w 395"/>
                <a:gd name="T39" fmla="*/ 255 h 370"/>
                <a:gd name="T40" fmla="*/ 332 w 395"/>
                <a:gd name="T41" fmla="*/ 251 h 370"/>
                <a:gd name="T42" fmla="*/ 301 w 395"/>
                <a:gd name="T43" fmla="*/ 241 h 370"/>
                <a:gd name="T44" fmla="*/ 241 w 395"/>
                <a:gd name="T45" fmla="*/ 230 h 370"/>
                <a:gd name="T46" fmla="*/ 264 w 395"/>
                <a:gd name="T47" fmla="*/ 193 h 370"/>
                <a:gd name="T48" fmla="*/ 276 w 395"/>
                <a:gd name="T49" fmla="*/ 170 h 370"/>
                <a:gd name="T50" fmla="*/ 287 w 395"/>
                <a:gd name="T51" fmla="*/ 145 h 370"/>
                <a:gd name="T52" fmla="*/ 299 w 395"/>
                <a:gd name="T53" fmla="*/ 107 h 370"/>
                <a:gd name="T54" fmla="*/ 299 w 395"/>
                <a:gd name="T55" fmla="*/ 76 h 370"/>
                <a:gd name="T56" fmla="*/ 295 w 395"/>
                <a:gd name="T57" fmla="*/ 46 h 370"/>
                <a:gd name="T58" fmla="*/ 284 w 395"/>
                <a:gd name="T59" fmla="*/ 13 h 370"/>
                <a:gd name="T60" fmla="*/ 280 w 395"/>
                <a:gd name="T61" fmla="*/ 1 h 370"/>
                <a:gd name="T62" fmla="*/ 274 w 395"/>
                <a:gd name="T63" fmla="*/ 0 h 370"/>
                <a:gd name="T64" fmla="*/ 270 w 395"/>
                <a:gd name="T65" fmla="*/ 0 h 370"/>
                <a:gd name="T66" fmla="*/ 264 w 395"/>
                <a:gd name="T67" fmla="*/ 9 h 370"/>
                <a:gd name="T68" fmla="*/ 251 w 395"/>
                <a:gd name="T69" fmla="*/ 15 h 370"/>
                <a:gd name="T70" fmla="*/ 205 w 395"/>
                <a:gd name="T71" fmla="*/ 38 h 370"/>
                <a:gd name="T72" fmla="*/ 151 w 395"/>
                <a:gd name="T73" fmla="*/ 72 h 370"/>
                <a:gd name="T74" fmla="*/ 130 w 395"/>
                <a:gd name="T75" fmla="*/ 86 h 370"/>
                <a:gd name="T76" fmla="*/ 103 w 395"/>
                <a:gd name="T77" fmla="*/ 105 h 370"/>
                <a:gd name="T78" fmla="*/ 51 w 395"/>
                <a:gd name="T79" fmla="*/ 151 h 370"/>
                <a:gd name="T80" fmla="*/ 19 w 395"/>
                <a:gd name="T81" fmla="*/ 193 h 370"/>
                <a:gd name="T82" fmla="*/ 9 w 395"/>
                <a:gd name="T83" fmla="*/ 209 h 370"/>
                <a:gd name="T84" fmla="*/ 3 w 395"/>
                <a:gd name="T85" fmla="*/ 226 h 370"/>
                <a:gd name="T86" fmla="*/ 0 w 395"/>
                <a:gd name="T87" fmla="*/ 245 h 370"/>
                <a:gd name="T88" fmla="*/ 9 w 395"/>
                <a:gd name="T89" fmla="*/ 245 h 370"/>
                <a:gd name="T90" fmla="*/ 42 w 395"/>
                <a:gd name="T91" fmla="*/ 238 h 370"/>
                <a:gd name="T92" fmla="*/ 92 w 395"/>
                <a:gd name="T93" fmla="*/ 232 h 370"/>
                <a:gd name="T94" fmla="*/ 113 w 395"/>
                <a:gd name="T95" fmla="*/ 245 h 370"/>
                <a:gd name="T96" fmla="*/ 128 w 395"/>
                <a:gd name="T97" fmla="*/ 251 h 370"/>
                <a:gd name="T98" fmla="*/ 149 w 395"/>
                <a:gd name="T99" fmla="*/ 264 h 370"/>
                <a:gd name="T100" fmla="*/ 163 w 395"/>
                <a:gd name="T101" fmla="*/ 274 h 370"/>
                <a:gd name="T102" fmla="*/ 190 w 395"/>
                <a:gd name="T103" fmla="*/ 297 h 37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95"/>
                <a:gd name="T157" fmla="*/ 0 h 370"/>
                <a:gd name="T158" fmla="*/ 395 w 395"/>
                <a:gd name="T159" fmla="*/ 370 h 37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95" h="370">
                  <a:moveTo>
                    <a:pt x="190" y="297"/>
                  </a:moveTo>
                  <a:lnTo>
                    <a:pt x="195" y="303"/>
                  </a:lnTo>
                  <a:lnTo>
                    <a:pt x="207" y="307"/>
                  </a:lnTo>
                  <a:lnTo>
                    <a:pt x="211" y="314"/>
                  </a:lnTo>
                  <a:lnTo>
                    <a:pt x="216" y="326"/>
                  </a:lnTo>
                  <a:lnTo>
                    <a:pt x="249" y="359"/>
                  </a:lnTo>
                  <a:lnTo>
                    <a:pt x="257" y="370"/>
                  </a:lnTo>
                  <a:lnTo>
                    <a:pt x="280" y="359"/>
                  </a:lnTo>
                  <a:lnTo>
                    <a:pt x="309" y="351"/>
                  </a:lnTo>
                  <a:lnTo>
                    <a:pt x="335" y="345"/>
                  </a:lnTo>
                  <a:lnTo>
                    <a:pt x="355" y="343"/>
                  </a:lnTo>
                  <a:lnTo>
                    <a:pt x="372" y="347"/>
                  </a:lnTo>
                  <a:lnTo>
                    <a:pt x="385" y="357"/>
                  </a:lnTo>
                  <a:lnTo>
                    <a:pt x="395" y="355"/>
                  </a:lnTo>
                  <a:lnTo>
                    <a:pt x="395" y="320"/>
                  </a:lnTo>
                  <a:lnTo>
                    <a:pt x="389" y="301"/>
                  </a:lnTo>
                  <a:lnTo>
                    <a:pt x="381" y="282"/>
                  </a:lnTo>
                  <a:lnTo>
                    <a:pt x="374" y="272"/>
                  </a:lnTo>
                  <a:lnTo>
                    <a:pt x="351" y="261"/>
                  </a:lnTo>
                  <a:lnTo>
                    <a:pt x="337" y="255"/>
                  </a:lnTo>
                  <a:lnTo>
                    <a:pt x="332" y="251"/>
                  </a:lnTo>
                  <a:lnTo>
                    <a:pt x="301" y="241"/>
                  </a:lnTo>
                  <a:lnTo>
                    <a:pt x="241" y="230"/>
                  </a:lnTo>
                  <a:lnTo>
                    <a:pt x="264" y="193"/>
                  </a:lnTo>
                  <a:lnTo>
                    <a:pt x="276" y="170"/>
                  </a:lnTo>
                  <a:lnTo>
                    <a:pt x="287" y="145"/>
                  </a:lnTo>
                  <a:lnTo>
                    <a:pt x="299" y="107"/>
                  </a:lnTo>
                  <a:lnTo>
                    <a:pt x="299" y="76"/>
                  </a:lnTo>
                  <a:lnTo>
                    <a:pt x="295" y="46"/>
                  </a:lnTo>
                  <a:lnTo>
                    <a:pt x="284" y="13"/>
                  </a:lnTo>
                  <a:lnTo>
                    <a:pt x="280" y="1"/>
                  </a:lnTo>
                  <a:lnTo>
                    <a:pt x="274" y="0"/>
                  </a:lnTo>
                  <a:lnTo>
                    <a:pt x="270" y="0"/>
                  </a:lnTo>
                  <a:lnTo>
                    <a:pt x="264" y="9"/>
                  </a:lnTo>
                  <a:lnTo>
                    <a:pt x="251" y="15"/>
                  </a:lnTo>
                  <a:lnTo>
                    <a:pt x="205" y="38"/>
                  </a:lnTo>
                  <a:lnTo>
                    <a:pt x="151" y="72"/>
                  </a:lnTo>
                  <a:lnTo>
                    <a:pt x="130" y="86"/>
                  </a:lnTo>
                  <a:lnTo>
                    <a:pt x="103" y="105"/>
                  </a:lnTo>
                  <a:lnTo>
                    <a:pt x="51" y="151"/>
                  </a:lnTo>
                  <a:lnTo>
                    <a:pt x="19" y="193"/>
                  </a:lnTo>
                  <a:lnTo>
                    <a:pt x="9" y="209"/>
                  </a:lnTo>
                  <a:lnTo>
                    <a:pt x="3" y="226"/>
                  </a:lnTo>
                  <a:lnTo>
                    <a:pt x="0" y="245"/>
                  </a:lnTo>
                  <a:lnTo>
                    <a:pt x="9" y="245"/>
                  </a:lnTo>
                  <a:lnTo>
                    <a:pt x="42" y="238"/>
                  </a:lnTo>
                  <a:lnTo>
                    <a:pt x="92" y="232"/>
                  </a:lnTo>
                  <a:lnTo>
                    <a:pt x="113" y="245"/>
                  </a:lnTo>
                  <a:lnTo>
                    <a:pt x="128" y="251"/>
                  </a:lnTo>
                  <a:lnTo>
                    <a:pt x="149" y="264"/>
                  </a:lnTo>
                  <a:lnTo>
                    <a:pt x="163" y="274"/>
                  </a:lnTo>
                  <a:lnTo>
                    <a:pt x="190" y="297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3" name="Freeform 39"/>
            <p:cNvSpPr>
              <a:spLocks/>
            </p:cNvSpPr>
            <p:nvPr/>
          </p:nvSpPr>
          <p:spPr bwMode="auto">
            <a:xfrm>
              <a:off x="2712" y="1696"/>
              <a:ext cx="94" cy="117"/>
            </a:xfrm>
            <a:custGeom>
              <a:avLst/>
              <a:gdLst>
                <a:gd name="T0" fmla="*/ 86 w 94"/>
                <a:gd name="T1" fmla="*/ 6 h 117"/>
                <a:gd name="T2" fmla="*/ 88 w 94"/>
                <a:gd name="T3" fmla="*/ 0 h 117"/>
                <a:gd name="T4" fmla="*/ 76 w 94"/>
                <a:gd name="T5" fmla="*/ 2 h 117"/>
                <a:gd name="T6" fmla="*/ 49 w 94"/>
                <a:gd name="T7" fmla="*/ 21 h 117"/>
                <a:gd name="T8" fmla="*/ 28 w 94"/>
                <a:gd name="T9" fmla="*/ 38 h 117"/>
                <a:gd name="T10" fmla="*/ 17 w 94"/>
                <a:gd name="T11" fmla="*/ 59 h 117"/>
                <a:gd name="T12" fmla="*/ 5 w 94"/>
                <a:gd name="T13" fmla="*/ 86 h 117"/>
                <a:gd name="T14" fmla="*/ 0 w 94"/>
                <a:gd name="T15" fmla="*/ 111 h 117"/>
                <a:gd name="T16" fmla="*/ 0 w 94"/>
                <a:gd name="T17" fmla="*/ 117 h 117"/>
                <a:gd name="T18" fmla="*/ 13 w 94"/>
                <a:gd name="T19" fmla="*/ 105 h 117"/>
                <a:gd name="T20" fmla="*/ 40 w 94"/>
                <a:gd name="T21" fmla="*/ 73 h 117"/>
                <a:gd name="T22" fmla="*/ 51 w 94"/>
                <a:gd name="T23" fmla="*/ 67 h 117"/>
                <a:gd name="T24" fmla="*/ 57 w 94"/>
                <a:gd name="T25" fmla="*/ 59 h 117"/>
                <a:gd name="T26" fmla="*/ 63 w 94"/>
                <a:gd name="T27" fmla="*/ 44 h 117"/>
                <a:gd name="T28" fmla="*/ 67 w 94"/>
                <a:gd name="T29" fmla="*/ 48 h 117"/>
                <a:gd name="T30" fmla="*/ 72 w 94"/>
                <a:gd name="T31" fmla="*/ 44 h 117"/>
                <a:gd name="T32" fmla="*/ 82 w 94"/>
                <a:gd name="T33" fmla="*/ 34 h 117"/>
                <a:gd name="T34" fmla="*/ 82 w 94"/>
                <a:gd name="T35" fmla="*/ 29 h 117"/>
                <a:gd name="T36" fmla="*/ 92 w 94"/>
                <a:gd name="T37" fmla="*/ 15 h 117"/>
                <a:gd name="T38" fmla="*/ 86 w 94"/>
                <a:gd name="T39" fmla="*/ 15 h 117"/>
                <a:gd name="T40" fmla="*/ 88 w 94"/>
                <a:gd name="T41" fmla="*/ 9 h 117"/>
                <a:gd name="T42" fmla="*/ 94 w 94"/>
                <a:gd name="T43" fmla="*/ 4 h 117"/>
                <a:gd name="T44" fmla="*/ 86 w 94"/>
                <a:gd name="T45" fmla="*/ 6 h 11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4"/>
                <a:gd name="T70" fmla="*/ 0 h 117"/>
                <a:gd name="T71" fmla="*/ 94 w 94"/>
                <a:gd name="T72" fmla="*/ 117 h 11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4" h="117">
                  <a:moveTo>
                    <a:pt x="86" y="6"/>
                  </a:moveTo>
                  <a:lnTo>
                    <a:pt x="88" y="0"/>
                  </a:lnTo>
                  <a:lnTo>
                    <a:pt x="76" y="2"/>
                  </a:lnTo>
                  <a:lnTo>
                    <a:pt x="49" y="21"/>
                  </a:lnTo>
                  <a:lnTo>
                    <a:pt x="28" y="38"/>
                  </a:lnTo>
                  <a:lnTo>
                    <a:pt x="17" y="59"/>
                  </a:lnTo>
                  <a:lnTo>
                    <a:pt x="5" y="86"/>
                  </a:lnTo>
                  <a:lnTo>
                    <a:pt x="0" y="111"/>
                  </a:lnTo>
                  <a:lnTo>
                    <a:pt x="0" y="117"/>
                  </a:lnTo>
                  <a:lnTo>
                    <a:pt x="13" y="105"/>
                  </a:lnTo>
                  <a:lnTo>
                    <a:pt x="40" y="73"/>
                  </a:lnTo>
                  <a:lnTo>
                    <a:pt x="51" y="67"/>
                  </a:lnTo>
                  <a:lnTo>
                    <a:pt x="57" y="59"/>
                  </a:lnTo>
                  <a:lnTo>
                    <a:pt x="63" y="44"/>
                  </a:lnTo>
                  <a:lnTo>
                    <a:pt x="67" y="48"/>
                  </a:lnTo>
                  <a:lnTo>
                    <a:pt x="72" y="44"/>
                  </a:lnTo>
                  <a:lnTo>
                    <a:pt x="82" y="34"/>
                  </a:lnTo>
                  <a:lnTo>
                    <a:pt x="82" y="29"/>
                  </a:lnTo>
                  <a:lnTo>
                    <a:pt x="92" y="15"/>
                  </a:lnTo>
                  <a:lnTo>
                    <a:pt x="86" y="15"/>
                  </a:lnTo>
                  <a:lnTo>
                    <a:pt x="88" y="9"/>
                  </a:lnTo>
                  <a:lnTo>
                    <a:pt x="94" y="4"/>
                  </a:lnTo>
                  <a:lnTo>
                    <a:pt x="86" y="6"/>
                  </a:lnTo>
                  <a:close/>
                </a:path>
              </a:pathLst>
            </a:custGeom>
            <a:solidFill>
              <a:srgbClr val="00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4" name="Freeform 40"/>
            <p:cNvSpPr>
              <a:spLocks/>
            </p:cNvSpPr>
            <p:nvPr/>
          </p:nvSpPr>
          <p:spPr bwMode="auto">
            <a:xfrm>
              <a:off x="2562" y="1682"/>
              <a:ext cx="322" cy="250"/>
            </a:xfrm>
            <a:custGeom>
              <a:avLst/>
              <a:gdLst>
                <a:gd name="T0" fmla="*/ 249 w 322"/>
                <a:gd name="T1" fmla="*/ 87 h 250"/>
                <a:gd name="T2" fmla="*/ 236 w 322"/>
                <a:gd name="T3" fmla="*/ 96 h 250"/>
                <a:gd name="T4" fmla="*/ 226 w 322"/>
                <a:gd name="T5" fmla="*/ 102 h 250"/>
                <a:gd name="T6" fmla="*/ 207 w 322"/>
                <a:gd name="T7" fmla="*/ 121 h 250"/>
                <a:gd name="T8" fmla="*/ 173 w 322"/>
                <a:gd name="T9" fmla="*/ 146 h 250"/>
                <a:gd name="T10" fmla="*/ 163 w 322"/>
                <a:gd name="T11" fmla="*/ 152 h 250"/>
                <a:gd name="T12" fmla="*/ 67 w 322"/>
                <a:gd name="T13" fmla="*/ 210 h 250"/>
                <a:gd name="T14" fmla="*/ 31 w 322"/>
                <a:gd name="T15" fmla="*/ 233 h 250"/>
                <a:gd name="T16" fmla="*/ 8 w 322"/>
                <a:gd name="T17" fmla="*/ 250 h 250"/>
                <a:gd name="T18" fmla="*/ 0 w 322"/>
                <a:gd name="T19" fmla="*/ 246 h 250"/>
                <a:gd name="T20" fmla="*/ 0 w 322"/>
                <a:gd name="T21" fmla="*/ 240 h 250"/>
                <a:gd name="T22" fmla="*/ 138 w 322"/>
                <a:gd name="T23" fmla="*/ 141 h 250"/>
                <a:gd name="T24" fmla="*/ 150 w 322"/>
                <a:gd name="T25" fmla="*/ 131 h 250"/>
                <a:gd name="T26" fmla="*/ 163 w 322"/>
                <a:gd name="T27" fmla="*/ 119 h 250"/>
                <a:gd name="T28" fmla="*/ 190 w 322"/>
                <a:gd name="T29" fmla="*/ 87 h 250"/>
                <a:gd name="T30" fmla="*/ 201 w 322"/>
                <a:gd name="T31" fmla="*/ 81 h 250"/>
                <a:gd name="T32" fmla="*/ 207 w 322"/>
                <a:gd name="T33" fmla="*/ 73 h 250"/>
                <a:gd name="T34" fmla="*/ 213 w 322"/>
                <a:gd name="T35" fmla="*/ 58 h 250"/>
                <a:gd name="T36" fmla="*/ 217 w 322"/>
                <a:gd name="T37" fmla="*/ 62 h 250"/>
                <a:gd name="T38" fmla="*/ 222 w 322"/>
                <a:gd name="T39" fmla="*/ 58 h 250"/>
                <a:gd name="T40" fmla="*/ 232 w 322"/>
                <a:gd name="T41" fmla="*/ 48 h 250"/>
                <a:gd name="T42" fmla="*/ 232 w 322"/>
                <a:gd name="T43" fmla="*/ 43 h 250"/>
                <a:gd name="T44" fmla="*/ 242 w 322"/>
                <a:gd name="T45" fmla="*/ 29 h 250"/>
                <a:gd name="T46" fmla="*/ 236 w 322"/>
                <a:gd name="T47" fmla="*/ 29 h 250"/>
                <a:gd name="T48" fmla="*/ 238 w 322"/>
                <a:gd name="T49" fmla="*/ 23 h 250"/>
                <a:gd name="T50" fmla="*/ 244 w 322"/>
                <a:gd name="T51" fmla="*/ 18 h 250"/>
                <a:gd name="T52" fmla="*/ 236 w 322"/>
                <a:gd name="T53" fmla="*/ 20 h 250"/>
                <a:gd name="T54" fmla="*/ 238 w 322"/>
                <a:gd name="T55" fmla="*/ 14 h 250"/>
                <a:gd name="T56" fmla="*/ 251 w 322"/>
                <a:gd name="T57" fmla="*/ 8 h 250"/>
                <a:gd name="T58" fmla="*/ 278 w 322"/>
                <a:gd name="T59" fmla="*/ 0 h 250"/>
                <a:gd name="T60" fmla="*/ 290 w 322"/>
                <a:gd name="T61" fmla="*/ 0 h 250"/>
                <a:gd name="T62" fmla="*/ 309 w 322"/>
                <a:gd name="T63" fmla="*/ 8 h 250"/>
                <a:gd name="T64" fmla="*/ 317 w 322"/>
                <a:gd name="T65" fmla="*/ 10 h 250"/>
                <a:gd name="T66" fmla="*/ 322 w 322"/>
                <a:gd name="T67" fmla="*/ 16 h 250"/>
                <a:gd name="T68" fmla="*/ 322 w 322"/>
                <a:gd name="T69" fmla="*/ 25 h 250"/>
                <a:gd name="T70" fmla="*/ 320 w 322"/>
                <a:gd name="T71" fmla="*/ 33 h 250"/>
                <a:gd name="T72" fmla="*/ 313 w 322"/>
                <a:gd name="T73" fmla="*/ 43 h 250"/>
                <a:gd name="T74" fmla="*/ 301 w 322"/>
                <a:gd name="T75" fmla="*/ 48 h 250"/>
                <a:gd name="T76" fmla="*/ 278 w 322"/>
                <a:gd name="T77" fmla="*/ 62 h 250"/>
                <a:gd name="T78" fmla="*/ 265 w 322"/>
                <a:gd name="T79" fmla="*/ 71 h 250"/>
                <a:gd name="T80" fmla="*/ 259 w 322"/>
                <a:gd name="T81" fmla="*/ 77 h 250"/>
                <a:gd name="T82" fmla="*/ 249 w 322"/>
                <a:gd name="T83" fmla="*/ 85 h 250"/>
                <a:gd name="T84" fmla="*/ 249 w 322"/>
                <a:gd name="T85" fmla="*/ 87 h 25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2"/>
                <a:gd name="T130" fmla="*/ 0 h 250"/>
                <a:gd name="T131" fmla="*/ 322 w 322"/>
                <a:gd name="T132" fmla="*/ 250 h 25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2" h="250">
                  <a:moveTo>
                    <a:pt x="249" y="87"/>
                  </a:moveTo>
                  <a:lnTo>
                    <a:pt x="236" y="96"/>
                  </a:lnTo>
                  <a:lnTo>
                    <a:pt x="226" y="102"/>
                  </a:lnTo>
                  <a:lnTo>
                    <a:pt x="207" y="121"/>
                  </a:lnTo>
                  <a:lnTo>
                    <a:pt x="173" y="146"/>
                  </a:lnTo>
                  <a:lnTo>
                    <a:pt x="163" y="152"/>
                  </a:lnTo>
                  <a:lnTo>
                    <a:pt x="67" y="210"/>
                  </a:lnTo>
                  <a:lnTo>
                    <a:pt x="31" y="233"/>
                  </a:lnTo>
                  <a:lnTo>
                    <a:pt x="8" y="250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138" y="141"/>
                  </a:lnTo>
                  <a:lnTo>
                    <a:pt x="150" y="131"/>
                  </a:lnTo>
                  <a:lnTo>
                    <a:pt x="163" y="119"/>
                  </a:lnTo>
                  <a:lnTo>
                    <a:pt x="190" y="87"/>
                  </a:lnTo>
                  <a:lnTo>
                    <a:pt x="201" y="81"/>
                  </a:lnTo>
                  <a:lnTo>
                    <a:pt x="207" y="73"/>
                  </a:lnTo>
                  <a:lnTo>
                    <a:pt x="213" y="58"/>
                  </a:lnTo>
                  <a:lnTo>
                    <a:pt x="217" y="62"/>
                  </a:lnTo>
                  <a:lnTo>
                    <a:pt x="222" y="58"/>
                  </a:lnTo>
                  <a:lnTo>
                    <a:pt x="232" y="48"/>
                  </a:lnTo>
                  <a:lnTo>
                    <a:pt x="232" y="43"/>
                  </a:lnTo>
                  <a:lnTo>
                    <a:pt x="242" y="29"/>
                  </a:lnTo>
                  <a:lnTo>
                    <a:pt x="236" y="29"/>
                  </a:lnTo>
                  <a:lnTo>
                    <a:pt x="238" y="23"/>
                  </a:lnTo>
                  <a:lnTo>
                    <a:pt x="244" y="18"/>
                  </a:lnTo>
                  <a:lnTo>
                    <a:pt x="236" y="20"/>
                  </a:lnTo>
                  <a:lnTo>
                    <a:pt x="238" y="14"/>
                  </a:lnTo>
                  <a:lnTo>
                    <a:pt x="251" y="8"/>
                  </a:lnTo>
                  <a:lnTo>
                    <a:pt x="278" y="0"/>
                  </a:lnTo>
                  <a:lnTo>
                    <a:pt x="290" y="0"/>
                  </a:lnTo>
                  <a:lnTo>
                    <a:pt x="309" y="8"/>
                  </a:lnTo>
                  <a:lnTo>
                    <a:pt x="317" y="10"/>
                  </a:lnTo>
                  <a:lnTo>
                    <a:pt x="322" y="16"/>
                  </a:lnTo>
                  <a:lnTo>
                    <a:pt x="322" y="25"/>
                  </a:lnTo>
                  <a:lnTo>
                    <a:pt x="320" y="33"/>
                  </a:lnTo>
                  <a:lnTo>
                    <a:pt x="313" y="43"/>
                  </a:lnTo>
                  <a:lnTo>
                    <a:pt x="301" y="48"/>
                  </a:lnTo>
                  <a:lnTo>
                    <a:pt x="278" y="62"/>
                  </a:lnTo>
                  <a:lnTo>
                    <a:pt x="265" y="71"/>
                  </a:lnTo>
                  <a:lnTo>
                    <a:pt x="259" y="77"/>
                  </a:lnTo>
                  <a:lnTo>
                    <a:pt x="249" y="85"/>
                  </a:lnTo>
                  <a:lnTo>
                    <a:pt x="249" y="8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5" name="Freeform 41"/>
            <p:cNvSpPr>
              <a:spLocks/>
            </p:cNvSpPr>
            <p:nvPr/>
          </p:nvSpPr>
          <p:spPr bwMode="auto">
            <a:xfrm>
              <a:off x="2725" y="1767"/>
              <a:ext cx="211" cy="117"/>
            </a:xfrm>
            <a:custGeom>
              <a:avLst/>
              <a:gdLst>
                <a:gd name="T0" fmla="*/ 207 w 211"/>
                <a:gd name="T1" fmla="*/ 59 h 117"/>
                <a:gd name="T2" fmla="*/ 194 w 211"/>
                <a:gd name="T3" fmla="*/ 80 h 117"/>
                <a:gd name="T4" fmla="*/ 173 w 211"/>
                <a:gd name="T5" fmla="*/ 100 h 117"/>
                <a:gd name="T6" fmla="*/ 154 w 211"/>
                <a:gd name="T7" fmla="*/ 109 h 117"/>
                <a:gd name="T8" fmla="*/ 140 w 211"/>
                <a:gd name="T9" fmla="*/ 115 h 117"/>
                <a:gd name="T10" fmla="*/ 115 w 211"/>
                <a:gd name="T11" fmla="*/ 117 h 117"/>
                <a:gd name="T12" fmla="*/ 102 w 211"/>
                <a:gd name="T13" fmla="*/ 117 h 117"/>
                <a:gd name="T14" fmla="*/ 83 w 211"/>
                <a:gd name="T15" fmla="*/ 111 h 117"/>
                <a:gd name="T16" fmla="*/ 50 w 211"/>
                <a:gd name="T17" fmla="*/ 100 h 117"/>
                <a:gd name="T18" fmla="*/ 29 w 211"/>
                <a:gd name="T19" fmla="*/ 88 h 117"/>
                <a:gd name="T20" fmla="*/ 6 w 211"/>
                <a:gd name="T21" fmla="*/ 75 h 117"/>
                <a:gd name="T22" fmla="*/ 0 w 211"/>
                <a:gd name="T23" fmla="*/ 67 h 117"/>
                <a:gd name="T24" fmla="*/ 10 w 211"/>
                <a:gd name="T25" fmla="*/ 61 h 117"/>
                <a:gd name="T26" fmla="*/ 44 w 211"/>
                <a:gd name="T27" fmla="*/ 36 h 117"/>
                <a:gd name="T28" fmla="*/ 63 w 211"/>
                <a:gd name="T29" fmla="*/ 17 h 117"/>
                <a:gd name="T30" fmla="*/ 73 w 211"/>
                <a:gd name="T31" fmla="*/ 11 h 117"/>
                <a:gd name="T32" fmla="*/ 86 w 211"/>
                <a:gd name="T33" fmla="*/ 0 h 117"/>
                <a:gd name="T34" fmla="*/ 73 w 211"/>
                <a:gd name="T35" fmla="*/ 19 h 117"/>
                <a:gd name="T36" fmla="*/ 59 w 211"/>
                <a:gd name="T37" fmla="*/ 34 h 117"/>
                <a:gd name="T38" fmla="*/ 63 w 211"/>
                <a:gd name="T39" fmla="*/ 34 h 117"/>
                <a:gd name="T40" fmla="*/ 69 w 211"/>
                <a:gd name="T41" fmla="*/ 32 h 117"/>
                <a:gd name="T42" fmla="*/ 69 w 211"/>
                <a:gd name="T43" fmla="*/ 36 h 117"/>
                <a:gd name="T44" fmla="*/ 84 w 211"/>
                <a:gd name="T45" fmla="*/ 34 h 117"/>
                <a:gd name="T46" fmla="*/ 94 w 211"/>
                <a:gd name="T47" fmla="*/ 31 h 117"/>
                <a:gd name="T48" fmla="*/ 63 w 211"/>
                <a:gd name="T49" fmla="*/ 48 h 117"/>
                <a:gd name="T50" fmla="*/ 59 w 211"/>
                <a:gd name="T51" fmla="*/ 57 h 117"/>
                <a:gd name="T52" fmla="*/ 65 w 211"/>
                <a:gd name="T53" fmla="*/ 63 h 117"/>
                <a:gd name="T54" fmla="*/ 83 w 211"/>
                <a:gd name="T55" fmla="*/ 67 h 117"/>
                <a:gd name="T56" fmla="*/ 115 w 211"/>
                <a:gd name="T57" fmla="*/ 67 h 117"/>
                <a:gd name="T58" fmla="*/ 125 w 211"/>
                <a:gd name="T59" fmla="*/ 57 h 117"/>
                <a:gd name="T60" fmla="*/ 125 w 211"/>
                <a:gd name="T61" fmla="*/ 54 h 117"/>
                <a:gd name="T62" fmla="*/ 127 w 211"/>
                <a:gd name="T63" fmla="*/ 63 h 117"/>
                <a:gd name="T64" fmla="*/ 131 w 211"/>
                <a:gd name="T65" fmla="*/ 73 h 117"/>
                <a:gd name="T66" fmla="*/ 136 w 211"/>
                <a:gd name="T67" fmla="*/ 69 h 117"/>
                <a:gd name="T68" fmla="*/ 144 w 211"/>
                <a:gd name="T69" fmla="*/ 61 h 117"/>
                <a:gd name="T70" fmla="*/ 150 w 211"/>
                <a:gd name="T71" fmla="*/ 67 h 117"/>
                <a:gd name="T72" fmla="*/ 155 w 211"/>
                <a:gd name="T73" fmla="*/ 65 h 117"/>
                <a:gd name="T74" fmla="*/ 161 w 211"/>
                <a:gd name="T75" fmla="*/ 73 h 117"/>
                <a:gd name="T76" fmla="*/ 165 w 211"/>
                <a:gd name="T77" fmla="*/ 73 h 117"/>
                <a:gd name="T78" fmla="*/ 173 w 211"/>
                <a:gd name="T79" fmla="*/ 63 h 117"/>
                <a:gd name="T80" fmla="*/ 178 w 211"/>
                <a:gd name="T81" fmla="*/ 59 h 117"/>
                <a:gd name="T82" fmla="*/ 180 w 211"/>
                <a:gd name="T83" fmla="*/ 54 h 117"/>
                <a:gd name="T84" fmla="*/ 188 w 211"/>
                <a:gd name="T85" fmla="*/ 63 h 117"/>
                <a:gd name="T86" fmla="*/ 198 w 211"/>
                <a:gd name="T87" fmla="*/ 63 h 117"/>
                <a:gd name="T88" fmla="*/ 211 w 211"/>
                <a:gd name="T89" fmla="*/ 56 h 117"/>
                <a:gd name="T90" fmla="*/ 207 w 211"/>
                <a:gd name="T91" fmla="*/ 59 h 11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11"/>
                <a:gd name="T139" fmla="*/ 0 h 117"/>
                <a:gd name="T140" fmla="*/ 211 w 211"/>
                <a:gd name="T141" fmla="*/ 117 h 11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11" h="117">
                  <a:moveTo>
                    <a:pt x="207" y="59"/>
                  </a:moveTo>
                  <a:lnTo>
                    <a:pt x="194" y="80"/>
                  </a:lnTo>
                  <a:lnTo>
                    <a:pt x="173" y="100"/>
                  </a:lnTo>
                  <a:lnTo>
                    <a:pt x="154" y="109"/>
                  </a:lnTo>
                  <a:lnTo>
                    <a:pt x="140" y="115"/>
                  </a:lnTo>
                  <a:lnTo>
                    <a:pt x="115" y="117"/>
                  </a:lnTo>
                  <a:lnTo>
                    <a:pt x="102" y="117"/>
                  </a:lnTo>
                  <a:lnTo>
                    <a:pt x="83" y="111"/>
                  </a:lnTo>
                  <a:lnTo>
                    <a:pt x="50" y="100"/>
                  </a:lnTo>
                  <a:lnTo>
                    <a:pt x="29" y="88"/>
                  </a:lnTo>
                  <a:lnTo>
                    <a:pt x="6" y="75"/>
                  </a:lnTo>
                  <a:lnTo>
                    <a:pt x="0" y="67"/>
                  </a:lnTo>
                  <a:lnTo>
                    <a:pt x="10" y="61"/>
                  </a:lnTo>
                  <a:lnTo>
                    <a:pt x="44" y="36"/>
                  </a:lnTo>
                  <a:lnTo>
                    <a:pt x="63" y="17"/>
                  </a:lnTo>
                  <a:lnTo>
                    <a:pt x="73" y="11"/>
                  </a:lnTo>
                  <a:lnTo>
                    <a:pt x="86" y="0"/>
                  </a:lnTo>
                  <a:lnTo>
                    <a:pt x="73" y="19"/>
                  </a:lnTo>
                  <a:lnTo>
                    <a:pt x="59" y="34"/>
                  </a:lnTo>
                  <a:lnTo>
                    <a:pt x="63" y="34"/>
                  </a:lnTo>
                  <a:lnTo>
                    <a:pt x="69" y="32"/>
                  </a:lnTo>
                  <a:lnTo>
                    <a:pt x="69" y="36"/>
                  </a:lnTo>
                  <a:lnTo>
                    <a:pt x="84" y="34"/>
                  </a:lnTo>
                  <a:lnTo>
                    <a:pt x="94" y="31"/>
                  </a:lnTo>
                  <a:lnTo>
                    <a:pt x="63" y="48"/>
                  </a:lnTo>
                  <a:lnTo>
                    <a:pt x="59" y="57"/>
                  </a:lnTo>
                  <a:lnTo>
                    <a:pt x="65" y="63"/>
                  </a:lnTo>
                  <a:lnTo>
                    <a:pt x="83" y="67"/>
                  </a:lnTo>
                  <a:lnTo>
                    <a:pt x="115" y="67"/>
                  </a:lnTo>
                  <a:lnTo>
                    <a:pt x="125" y="57"/>
                  </a:lnTo>
                  <a:lnTo>
                    <a:pt x="125" y="54"/>
                  </a:lnTo>
                  <a:lnTo>
                    <a:pt x="127" y="63"/>
                  </a:lnTo>
                  <a:lnTo>
                    <a:pt x="131" y="73"/>
                  </a:lnTo>
                  <a:lnTo>
                    <a:pt x="136" y="69"/>
                  </a:lnTo>
                  <a:lnTo>
                    <a:pt x="144" y="61"/>
                  </a:lnTo>
                  <a:lnTo>
                    <a:pt x="150" y="67"/>
                  </a:lnTo>
                  <a:lnTo>
                    <a:pt x="155" y="65"/>
                  </a:lnTo>
                  <a:lnTo>
                    <a:pt x="161" y="73"/>
                  </a:lnTo>
                  <a:lnTo>
                    <a:pt x="165" y="73"/>
                  </a:lnTo>
                  <a:lnTo>
                    <a:pt x="173" y="63"/>
                  </a:lnTo>
                  <a:lnTo>
                    <a:pt x="178" y="59"/>
                  </a:lnTo>
                  <a:lnTo>
                    <a:pt x="180" y="54"/>
                  </a:lnTo>
                  <a:lnTo>
                    <a:pt x="188" y="63"/>
                  </a:lnTo>
                  <a:lnTo>
                    <a:pt x="198" y="63"/>
                  </a:lnTo>
                  <a:lnTo>
                    <a:pt x="211" y="56"/>
                  </a:lnTo>
                  <a:lnTo>
                    <a:pt x="207" y="59"/>
                  </a:lnTo>
                  <a:close/>
                </a:path>
              </a:pathLst>
            </a:custGeom>
            <a:solidFill>
              <a:srgbClr val="FFC2C2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6" name="Freeform 42"/>
            <p:cNvSpPr>
              <a:spLocks/>
            </p:cNvSpPr>
            <p:nvPr/>
          </p:nvSpPr>
          <p:spPr bwMode="auto">
            <a:xfrm>
              <a:off x="2827" y="1753"/>
              <a:ext cx="25" cy="33"/>
            </a:xfrm>
            <a:custGeom>
              <a:avLst/>
              <a:gdLst>
                <a:gd name="T0" fmla="*/ 0 w 25"/>
                <a:gd name="T1" fmla="*/ 0 h 33"/>
                <a:gd name="T2" fmla="*/ 7 w 25"/>
                <a:gd name="T3" fmla="*/ 2 h 33"/>
                <a:gd name="T4" fmla="*/ 15 w 25"/>
                <a:gd name="T5" fmla="*/ 10 h 33"/>
                <a:gd name="T6" fmla="*/ 19 w 25"/>
                <a:gd name="T7" fmla="*/ 16 h 33"/>
                <a:gd name="T8" fmla="*/ 19 w 25"/>
                <a:gd name="T9" fmla="*/ 27 h 33"/>
                <a:gd name="T10" fmla="*/ 15 w 25"/>
                <a:gd name="T11" fmla="*/ 33 h 33"/>
                <a:gd name="T12" fmla="*/ 23 w 25"/>
                <a:gd name="T13" fmla="*/ 23 h 33"/>
                <a:gd name="T14" fmla="*/ 25 w 25"/>
                <a:gd name="T15" fmla="*/ 18 h 33"/>
                <a:gd name="T16" fmla="*/ 25 w 25"/>
                <a:gd name="T17" fmla="*/ 8 h 33"/>
                <a:gd name="T18" fmla="*/ 19 w 25"/>
                <a:gd name="T19" fmla="*/ 2 h 33"/>
                <a:gd name="T20" fmla="*/ 9 w 25"/>
                <a:gd name="T21" fmla="*/ 0 h 33"/>
                <a:gd name="T22" fmla="*/ 0 w 25"/>
                <a:gd name="T23" fmla="*/ 0 h 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"/>
                <a:gd name="T37" fmla="*/ 0 h 33"/>
                <a:gd name="T38" fmla="*/ 25 w 25"/>
                <a:gd name="T39" fmla="*/ 33 h 3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" h="33">
                  <a:moveTo>
                    <a:pt x="0" y="0"/>
                  </a:moveTo>
                  <a:lnTo>
                    <a:pt x="7" y="2"/>
                  </a:lnTo>
                  <a:lnTo>
                    <a:pt x="15" y="10"/>
                  </a:lnTo>
                  <a:lnTo>
                    <a:pt x="19" y="16"/>
                  </a:lnTo>
                  <a:lnTo>
                    <a:pt x="19" y="27"/>
                  </a:lnTo>
                  <a:lnTo>
                    <a:pt x="15" y="33"/>
                  </a:lnTo>
                  <a:lnTo>
                    <a:pt x="23" y="23"/>
                  </a:lnTo>
                  <a:lnTo>
                    <a:pt x="25" y="18"/>
                  </a:lnTo>
                  <a:lnTo>
                    <a:pt x="25" y="8"/>
                  </a:lnTo>
                  <a:lnTo>
                    <a:pt x="19" y="2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7" name="Freeform 43"/>
            <p:cNvSpPr>
              <a:spLocks/>
            </p:cNvSpPr>
            <p:nvPr/>
          </p:nvSpPr>
          <p:spPr bwMode="auto">
            <a:xfrm>
              <a:off x="2784" y="1767"/>
              <a:ext cx="35" cy="36"/>
            </a:xfrm>
            <a:custGeom>
              <a:avLst/>
              <a:gdLst>
                <a:gd name="T0" fmla="*/ 27 w 35"/>
                <a:gd name="T1" fmla="*/ 0 h 36"/>
                <a:gd name="T2" fmla="*/ 24 w 35"/>
                <a:gd name="T3" fmla="*/ 9 h 36"/>
                <a:gd name="T4" fmla="*/ 25 w 35"/>
                <a:gd name="T5" fmla="*/ 21 h 36"/>
                <a:gd name="T6" fmla="*/ 29 w 35"/>
                <a:gd name="T7" fmla="*/ 27 h 36"/>
                <a:gd name="T8" fmla="*/ 35 w 35"/>
                <a:gd name="T9" fmla="*/ 31 h 36"/>
                <a:gd name="T10" fmla="*/ 25 w 35"/>
                <a:gd name="T11" fmla="*/ 34 h 36"/>
                <a:gd name="T12" fmla="*/ 10 w 35"/>
                <a:gd name="T13" fmla="*/ 36 h 36"/>
                <a:gd name="T14" fmla="*/ 10 w 35"/>
                <a:gd name="T15" fmla="*/ 32 h 36"/>
                <a:gd name="T16" fmla="*/ 4 w 35"/>
                <a:gd name="T17" fmla="*/ 34 h 36"/>
                <a:gd name="T18" fmla="*/ 0 w 35"/>
                <a:gd name="T19" fmla="*/ 34 h 36"/>
                <a:gd name="T20" fmla="*/ 14 w 35"/>
                <a:gd name="T21" fmla="*/ 19 h 36"/>
                <a:gd name="T22" fmla="*/ 27 w 35"/>
                <a:gd name="T23" fmla="*/ 0 h 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5"/>
                <a:gd name="T37" fmla="*/ 0 h 36"/>
                <a:gd name="T38" fmla="*/ 35 w 35"/>
                <a:gd name="T39" fmla="*/ 36 h 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5" h="36">
                  <a:moveTo>
                    <a:pt x="27" y="0"/>
                  </a:moveTo>
                  <a:lnTo>
                    <a:pt x="24" y="9"/>
                  </a:lnTo>
                  <a:lnTo>
                    <a:pt x="25" y="21"/>
                  </a:lnTo>
                  <a:lnTo>
                    <a:pt x="29" y="27"/>
                  </a:lnTo>
                  <a:lnTo>
                    <a:pt x="35" y="31"/>
                  </a:lnTo>
                  <a:lnTo>
                    <a:pt x="25" y="34"/>
                  </a:lnTo>
                  <a:lnTo>
                    <a:pt x="10" y="36"/>
                  </a:lnTo>
                  <a:lnTo>
                    <a:pt x="10" y="32"/>
                  </a:lnTo>
                  <a:lnTo>
                    <a:pt x="4" y="34"/>
                  </a:lnTo>
                  <a:lnTo>
                    <a:pt x="0" y="34"/>
                  </a:lnTo>
                  <a:lnTo>
                    <a:pt x="14" y="19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8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8" name="Freeform 44"/>
            <p:cNvSpPr>
              <a:spLocks/>
            </p:cNvSpPr>
            <p:nvPr/>
          </p:nvSpPr>
          <p:spPr bwMode="auto">
            <a:xfrm>
              <a:off x="2827" y="1682"/>
              <a:ext cx="121" cy="119"/>
            </a:xfrm>
            <a:custGeom>
              <a:avLst/>
              <a:gdLst>
                <a:gd name="T0" fmla="*/ 121 w 121"/>
                <a:gd name="T1" fmla="*/ 56 h 119"/>
                <a:gd name="T2" fmla="*/ 117 w 121"/>
                <a:gd name="T3" fmla="*/ 48 h 119"/>
                <a:gd name="T4" fmla="*/ 107 w 121"/>
                <a:gd name="T5" fmla="*/ 37 h 119"/>
                <a:gd name="T6" fmla="*/ 82 w 121"/>
                <a:gd name="T7" fmla="*/ 16 h 119"/>
                <a:gd name="T8" fmla="*/ 69 w 121"/>
                <a:gd name="T9" fmla="*/ 6 h 119"/>
                <a:gd name="T10" fmla="*/ 48 w 121"/>
                <a:gd name="T11" fmla="*/ 0 h 119"/>
                <a:gd name="T12" fmla="*/ 25 w 121"/>
                <a:gd name="T13" fmla="*/ 0 h 119"/>
                <a:gd name="T14" fmla="*/ 44 w 121"/>
                <a:gd name="T15" fmla="*/ 8 h 119"/>
                <a:gd name="T16" fmla="*/ 52 w 121"/>
                <a:gd name="T17" fmla="*/ 10 h 119"/>
                <a:gd name="T18" fmla="*/ 57 w 121"/>
                <a:gd name="T19" fmla="*/ 16 h 119"/>
                <a:gd name="T20" fmla="*/ 57 w 121"/>
                <a:gd name="T21" fmla="*/ 25 h 119"/>
                <a:gd name="T22" fmla="*/ 55 w 121"/>
                <a:gd name="T23" fmla="*/ 33 h 119"/>
                <a:gd name="T24" fmla="*/ 48 w 121"/>
                <a:gd name="T25" fmla="*/ 43 h 119"/>
                <a:gd name="T26" fmla="*/ 36 w 121"/>
                <a:gd name="T27" fmla="*/ 48 h 119"/>
                <a:gd name="T28" fmla="*/ 13 w 121"/>
                <a:gd name="T29" fmla="*/ 62 h 119"/>
                <a:gd name="T30" fmla="*/ 0 w 121"/>
                <a:gd name="T31" fmla="*/ 71 h 119"/>
                <a:gd name="T32" fmla="*/ 9 w 121"/>
                <a:gd name="T33" fmla="*/ 71 h 119"/>
                <a:gd name="T34" fmla="*/ 19 w 121"/>
                <a:gd name="T35" fmla="*/ 73 h 119"/>
                <a:gd name="T36" fmla="*/ 25 w 121"/>
                <a:gd name="T37" fmla="*/ 79 h 119"/>
                <a:gd name="T38" fmla="*/ 25 w 121"/>
                <a:gd name="T39" fmla="*/ 89 h 119"/>
                <a:gd name="T40" fmla="*/ 23 w 121"/>
                <a:gd name="T41" fmla="*/ 94 h 119"/>
                <a:gd name="T42" fmla="*/ 15 w 121"/>
                <a:gd name="T43" fmla="*/ 104 h 119"/>
                <a:gd name="T44" fmla="*/ 11 w 121"/>
                <a:gd name="T45" fmla="*/ 110 h 119"/>
                <a:gd name="T46" fmla="*/ 15 w 121"/>
                <a:gd name="T47" fmla="*/ 114 h 119"/>
                <a:gd name="T48" fmla="*/ 29 w 121"/>
                <a:gd name="T49" fmla="*/ 119 h 119"/>
                <a:gd name="T50" fmla="*/ 48 w 121"/>
                <a:gd name="T51" fmla="*/ 119 h 119"/>
                <a:gd name="T52" fmla="*/ 65 w 121"/>
                <a:gd name="T53" fmla="*/ 112 h 119"/>
                <a:gd name="T54" fmla="*/ 82 w 121"/>
                <a:gd name="T55" fmla="*/ 102 h 119"/>
                <a:gd name="T56" fmla="*/ 113 w 121"/>
                <a:gd name="T57" fmla="*/ 71 h 119"/>
                <a:gd name="T58" fmla="*/ 121 w 121"/>
                <a:gd name="T59" fmla="*/ 58 h 119"/>
                <a:gd name="T60" fmla="*/ 121 w 121"/>
                <a:gd name="T61" fmla="*/ 56 h 11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1"/>
                <a:gd name="T94" fmla="*/ 0 h 119"/>
                <a:gd name="T95" fmla="*/ 121 w 121"/>
                <a:gd name="T96" fmla="*/ 119 h 11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1" h="119">
                  <a:moveTo>
                    <a:pt x="121" y="56"/>
                  </a:moveTo>
                  <a:lnTo>
                    <a:pt x="117" y="48"/>
                  </a:lnTo>
                  <a:lnTo>
                    <a:pt x="107" y="37"/>
                  </a:lnTo>
                  <a:lnTo>
                    <a:pt x="82" y="16"/>
                  </a:lnTo>
                  <a:lnTo>
                    <a:pt x="69" y="6"/>
                  </a:lnTo>
                  <a:lnTo>
                    <a:pt x="48" y="0"/>
                  </a:lnTo>
                  <a:lnTo>
                    <a:pt x="25" y="0"/>
                  </a:lnTo>
                  <a:lnTo>
                    <a:pt x="44" y="8"/>
                  </a:lnTo>
                  <a:lnTo>
                    <a:pt x="52" y="10"/>
                  </a:lnTo>
                  <a:lnTo>
                    <a:pt x="57" y="16"/>
                  </a:lnTo>
                  <a:lnTo>
                    <a:pt x="57" y="25"/>
                  </a:lnTo>
                  <a:lnTo>
                    <a:pt x="55" y="33"/>
                  </a:lnTo>
                  <a:lnTo>
                    <a:pt x="48" y="43"/>
                  </a:lnTo>
                  <a:lnTo>
                    <a:pt x="36" y="48"/>
                  </a:lnTo>
                  <a:lnTo>
                    <a:pt x="13" y="62"/>
                  </a:lnTo>
                  <a:lnTo>
                    <a:pt x="0" y="71"/>
                  </a:lnTo>
                  <a:lnTo>
                    <a:pt x="9" y="71"/>
                  </a:lnTo>
                  <a:lnTo>
                    <a:pt x="19" y="73"/>
                  </a:lnTo>
                  <a:lnTo>
                    <a:pt x="25" y="79"/>
                  </a:lnTo>
                  <a:lnTo>
                    <a:pt x="25" y="89"/>
                  </a:lnTo>
                  <a:lnTo>
                    <a:pt x="23" y="94"/>
                  </a:lnTo>
                  <a:lnTo>
                    <a:pt x="15" y="104"/>
                  </a:lnTo>
                  <a:lnTo>
                    <a:pt x="11" y="110"/>
                  </a:lnTo>
                  <a:lnTo>
                    <a:pt x="15" y="114"/>
                  </a:lnTo>
                  <a:lnTo>
                    <a:pt x="29" y="119"/>
                  </a:lnTo>
                  <a:lnTo>
                    <a:pt x="48" y="119"/>
                  </a:lnTo>
                  <a:lnTo>
                    <a:pt x="65" y="112"/>
                  </a:lnTo>
                  <a:lnTo>
                    <a:pt x="82" y="102"/>
                  </a:lnTo>
                  <a:lnTo>
                    <a:pt x="113" y="71"/>
                  </a:lnTo>
                  <a:lnTo>
                    <a:pt x="121" y="58"/>
                  </a:lnTo>
                  <a:lnTo>
                    <a:pt x="121" y="56"/>
                  </a:lnTo>
                  <a:close/>
                </a:path>
              </a:pathLst>
            </a:custGeom>
            <a:solidFill>
              <a:srgbClr val="FFC2C2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9" name="Freeform 45"/>
            <p:cNvSpPr>
              <a:spLocks/>
            </p:cNvSpPr>
            <p:nvPr/>
          </p:nvSpPr>
          <p:spPr bwMode="auto">
            <a:xfrm>
              <a:off x="2971" y="2224"/>
              <a:ext cx="109" cy="280"/>
            </a:xfrm>
            <a:custGeom>
              <a:avLst/>
              <a:gdLst>
                <a:gd name="T0" fmla="*/ 34 w 109"/>
                <a:gd name="T1" fmla="*/ 224 h 280"/>
                <a:gd name="T2" fmla="*/ 25 w 109"/>
                <a:gd name="T3" fmla="*/ 253 h 280"/>
                <a:gd name="T4" fmla="*/ 13 w 109"/>
                <a:gd name="T5" fmla="*/ 274 h 280"/>
                <a:gd name="T6" fmla="*/ 7 w 109"/>
                <a:gd name="T7" fmla="*/ 280 h 280"/>
                <a:gd name="T8" fmla="*/ 2 w 109"/>
                <a:gd name="T9" fmla="*/ 278 h 280"/>
                <a:gd name="T10" fmla="*/ 0 w 109"/>
                <a:gd name="T11" fmla="*/ 269 h 280"/>
                <a:gd name="T12" fmla="*/ 0 w 109"/>
                <a:gd name="T13" fmla="*/ 253 h 280"/>
                <a:gd name="T14" fmla="*/ 2 w 109"/>
                <a:gd name="T15" fmla="*/ 232 h 280"/>
                <a:gd name="T16" fmla="*/ 7 w 109"/>
                <a:gd name="T17" fmla="*/ 123 h 280"/>
                <a:gd name="T18" fmla="*/ 9 w 109"/>
                <a:gd name="T19" fmla="*/ 77 h 280"/>
                <a:gd name="T20" fmla="*/ 9 w 109"/>
                <a:gd name="T21" fmla="*/ 32 h 280"/>
                <a:gd name="T22" fmla="*/ 11 w 109"/>
                <a:gd name="T23" fmla="*/ 0 h 280"/>
                <a:gd name="T24" fmla="*/ 44 w 109"/>
                <a:gd name="T25" fmla="*/ 48 h 280"/>
                <a:gd name="T26" fmla="*/ 76 w 109"/>
                <a:gd name="T27" fmla="*/ 104 h 280"/>
                <a:gd name="T28" fmla="*/ 94 w 109"/>
                <a:gd name="T29" fmla="*/ 140 h 280"/>
                <a:gd name="T30" fmla="*/ 98 w 109"/>
                <a:gd name="T31" fmla="*/ 155 h 280"/>
                <a:gd name="T32" fmla="*/ 103 w 109"/>
                <a:gd name="T33" fmla="*/ 163 h 280"/>
                <a:gd name="T34" fmla="*/ 109 w 109"/>
                <a:gd name="T35" fmla="*/ 165 h 280"/>
                <a:gd name="T36" fmla="*/ 109 w 109"/>
                <a:gd name="T37" fmla="*/ 178 h 280"/>
                <a:gd name="T38" fmla="*/ 107 w 109"/>
                <a:gd name="T39" fmla="*/ 221 h 280"/>
                <a:gd name="T40" fmla="*/ 103 w 109"/>
                <a:gd name="T41" fmla="*/ 240 h 280"/>
                <a:gd name="T42" fmla="*/ 96 w 109"/>
                <a:gd name="T43" fmla="*/ 248 h 280"/>
                <a:gd name="T44" fmla="*/ 88 w 109"/>
                <a:gd name="T45" fmla="*/ 242 h 280"/>
                <a:gd name="T46" fmla="*/ 82 w 109"/>
                <a:gd name="T47" fmla="*/ 217 h 280"/>
                <a:gd name="T48" fmla="*/ 78 w 109"/>
                <a:gd name="T49" fmla="*/ 190 h 280"/>
                <a:gd name="T50" fmla="*/ 69 w 109"/>
                <a:gd name="T51" fmla="*/ 234 h 280"/>
                <a:gd name="T52" fmla="*/ 61 w 109"/>
                <a:gd name="T53" fmla="*/ 259 h 280"/>
                <a:gd name="T54" fmla="*/ 55 w 109"/>
                <a:gd name="T55" fmla="*/ 263 h 280"/>
                <a:gd name="T56" fmla="*/ 50 w 109"/>
                <a:gd name="T57" fmla="*/ 261 h 280"/>
                <a:gd name="T58" fmla="*/ 42 w 109"/>
                <a:gd name="T59" fmla="*/ 246 h 280"/>
                <a:gd name="T60" fmla="*/ 38 w 109"/>
                <a:gd name="T61" fmla="*/ 221 h 280"/>
                <a:gd name="T62" fmla="*/ 34 w 109"/>
                <a:gd name="T63" fmla="*/ 224 h 28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9"/>
                <a:gd name="T97" fmla="*/ 0 h 280"/>
                <a:gd name="T98" fmla="*/ 109 w 109"/>
                <a:gd name="T99" fmla="*/ 280 h 28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9" h="280">
                  <a:moveTo>
                    <a:pt x="34" y="224"/>
                  </a:moveTo>
                  <a:lnTo>
                    <a:pt x="25" y="253"/>
                  </a:lnTo>
                  <a:lnTo>
                    <a:pt x="13" y="274"/>
                  </a:lnTo>
                  <a:lnTo>
                    <a:pt x="7" y="280"/>
                  </a:lnTo>
                  <a:lnTo>
                    <a:pt x="2" y="278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2" y="232"/>
                  </a:lnTo>
                  <a:lnTo>
                    <a:pt x="7" y="123"/>
                  </a:lnTo>
                  <a:lnTo>
                    <a:pt x="9" y="77"/>
                  </a:lnTo>
                  <a:lnTo>
                    <a:pt x="9" y="32"/>
                  </a:lnTo>
                  <a:lnTo>
                    <a:pt x="11" y="0"/>
                  </a:lnTo>
                  <a:lnTo>
                    <a:pt x="44" y="48"/>
                  </a:lnTo>
                  <a:lnTo>
                    <a:pt x="76" y="104"/>
                  </a:lnTo>
                  <a:lnTo>
                    <a:pt x="94" y="140"/>
                  </a:lnTo>
                  <a:lnTo>
                    <a:pt x="98" y="155"/>
                  </a:lnTo>
                  <a:lnTo>
                    <a:pt x="103" y="163"/>
                  </a:lnTo>
                  <a:lnTo>
                    <a:pt x="109" y="165"/>
                  </a:lnTo>
                  <a:lnTo>
                    <a:pt x="109" y="178"/>
                  </a:lnTo>
                  <a:lnTo>
                    <a:pt x="107" y="221"/>
                  </a:lnTo>
                  <a:lnTo>
                    <a:pt x="103" y="240"/>
                  </a:lnTo>
                  <a:lnTo>
                    <a:pt x="96" y="248"/>
                  </a:lnTo>
                  <a:lnTo>
                    <a:pt x="88" y="242"/>
                  </a:lnTo>
                  <a:lnTo>
                    <a:pt x="82" y="217"/>
                  </a:lnTo>
                  <a:lnTo>
                    <a:pt x="78" y="190"/>
                  </a:lnTo>
                  <a:lnTo>
                    <a:pt x="69" y="234"/>
                  </a:lnTo>
                  <a:lnTo>
                    <a:pt x="61" y="259"/>
                  </a:lnTo>
                  <a:lnTo>
                    <a:pt x="55" y="263"/>
                  </a:lnTo>
                  <a:lnTo>
                    <a:pt x="50" y="261"/>
                  </a:lnTo>
                  <a:lnTo>
                    <a:pt x="42" y="246"/>
                  </a:lnTo>
                  <a:lnTo>
                    <a:pt x="38" y="221"/>
                  </a:lnTo>
                  <a:lnTo>
                    <a:pt x="34" y="224"/>
                  </a:lnTo>
                  <a:close/>
                </a:path>
              </a:pathLst>
            </a:custGeom>
            <a:solidFill>
              <a:srgbClr val="C2FF8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0" name="Freeform 46"/>
            <p:cNvSpPr>
              <a:spLocks/>
            </p:cNvSpPr>
            <p:nvPr/>
          </p:nvSpPr>
          <p:spPr bwMode="auto">
            <a:xfrm>
              <a:off x="2784" y="1738"/>
              <a:ext cx="361" cy="684"/>
            </a:xfrm>
            <a:custGeom>
              <a:avLst/>
              <a:gdLst>
                <a:gd name="T0" fmla="*/ 290 w 361"/>
                <a:gd name="T1" fmla="*/ 649 h 684"/>
                <a:gd name="T2" fmla="*/ 281 w 361"/>
                <a:gd name="T3" fmla="*/ 626 h 684"/>
                <a:gd name="T4" fmla="*/ 231 w 361"/>
                <a:gd name="T5" fmla="*/ 534 h 684"/>
                <a:gd name="T6" fmla="*/ 191 w 361"/>
                <a:gd name="T7" fmla="*/ 474 h 684"/>
                <a:gd name="T8" fmla="*/ 131 w 361"/>
                <a:gd name="T9" fmla="*/ 378 h 684"/>
                <a:gd name="T10" fmla="*/ 91 w 361"/>
                <a:gd name="T11" fmla="*/ 271 h 684"/>
                <a:gd name="T12" fmla="*/ 60 w 361"/>
                <a:gd name="T13" fmla="*/ 167 h 684"/>
                <a:gd name="T14" fmla="*/ 43 w 361"/>
                <a:gd name="T15" fmla="*/ 144 h 684"/>
                <a:gd name="T16" fmla="*/ 81 w 361"/>
                <a:gd name="T17" fmla="*/ 144 h 684"/>
                <a:gd name="T18" fmla="*/ 114 w 361"/>
                <a:gd name="T19" fmla="*/ 129 h 684"/>
                <a:gd name="T20" fmla="*/ 148 w 361"/>
                <a:gd name="T21" fmla="*/ 88 h 684"/>
                <a:gd name="T22" fmla="*/ 139 w 361"/>
                <a:gd name="T23" fmla="*/ 92 h 684"/>
                <a:gd name="T24" fmla="*/ 121 w 361"/>
                <a:gd name="T25" fmla="*/ 83 h 684"/>
                <a:gd name="T26" fmla="*/ 114 w 361"/>
                <a:gd name="T27" fmla="*/ 92 h 684"/>
                <a:gd name="T28" fmla="*/ 102 w 361"/>
                <a:gd name="T29" fmla="*/ 102 h 684"/>
                <a:gd name="T30" fmla="*/ 91 w 361"/>
                <a:gd name="T31" fmla="*/ 96 h 684"/>
                <a:gd name="T32" fmla="*/ 77 w 361"/>
                <a:gd name="T33" fmla="*/ 98 h 684"/>
                <a:gd name="T34" fmla="*/ 68 w 361"/>
                <a:gd name="T35" fmla="*/ 92 h 684"/>
                <a:gd name="T36" fmla="*/ 66 w 361"/>
                <a:gd name="T37" fmla="*/ 86 h 684"/>
                <a:gd name="T38" fmla="*/ 24 w 361"/>
                <a:gd name="T39" fmla="*/ 96 h 684"/>
                <a:gd name="T40" fmla="*/ 0 w 361"/>
                <a:gd name="T41" fmla="*/ 86 h 684"/>
                <a:gd name="T42" fmla="*/ 35 w 361"/>
                <a:gd name="T43" fmla="*/ 60 h 684"/>
                <a:gd name="T44" fmla="*/ 54 w 361"/>
                <a:gd name="T45" fmla="*/ 54 h 684"/>
                <a:gd name="T46" fmla="*/ 72 w 361"/>
                <a:gd name="T47" fmla="*/ 63 h 684"/>
                <a:gd name="T48" fmla="*/ 108 w 361"/>
                <a:gd name="T49" fmla="*/ 56 h 684"/>
                <a:gd name="T50" fmla="*/ 156 w 361"/>
                <a:gd name="T51" fmla="*/ 15 h 684"/>
                <a:gd name="T52" fmla="*/ 164 w 361"/>
                <a:gd name="T53" fmla="*/ 0 h 684"/>
                <a:gd name="T54" fmla="*/ 200 w 361"/>
                <a:gd name="T55" fmla="*/ 6 h 684"/>
                <a:gd name="T56" fmla="*/ 237 w 361"/>
                <a:gd name="T57" fmla="*/ 25 h 684"/>
                <a:gd name="T58" fmla="*/ 275 w 361"/>
                <a:gd name="T59" fmla="*/ 63 h 684"/>
                <a:gd name="T60" fmla="*/ 290 w 361"/>
                <a:gd name="T61" fmla="*/ 96 h 684"/>
                <a:gd name="T62" fmla="*/ 313 w 361"/>
                <a:gd name="T63" fmla="*/ 225 h 684"/>
                <a:gd name="T64" fmla="*/ 333 w 361"/>
                <a:gd name="T65" fmla="*/ 451 h 684"/>
                <a:gd name="T66" fmla="*/ 329 w 361"/>
                <a:gd name="T67" fmla="*/ 503 h 684"/>
                <a:gd name="T68" fmla="*/ 331 w 361"/>
                <a:gd name="T69" fmla="*/ 511 h 684"/>
                <a:gd name="T70" fmla="*/ 344 w 361"/>
                <a:gd name="T71" fmla="*/ 551 h 684"/>
                <a:gd name="T72" fmla="*/ 361 w 361"/>
                <a:gd name="T73" fmla="*/ 624 h 684"/>
                <a:gd name="T74" fmla="*/ 352 w 361"/>
                <a:gd name="T75" fmla="*/ 643 h 684"/>
                <a:gd name="T76" fmla="*/ 336 w 361"/>
                <a:gd name="T77" fmla="*/ 632 h 684"/>
                <a:gd name="T78" fmla="*/ 334 w 361"/>
                <a:gd name="T79" fmla="*/ 680 h 684"/>
                <a:gd name="T80" fmla="*/ 327 w 361"/>
                <a:gd name="T81" fmla="*/ 684 h 684"/>
                <a:gd name="T82" fmla="*/ 296 w 361"/>
                <a:gd name="T83" fmla="*/ 664 h 6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61"/>
                <a:gd name="T127" fmla="*/ 0 h 684"/>
                <a:gd name="T128" fmla="*/ 361 w 361"/>
                <a:gd name="T129" fmla="*/ 684 h 6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61" h="684">
                  <a:moveTo>
                    <a:pt x="296" y="651"/>
                  </a:moveTo>
                  <a:lnTo>
                    <a:pt x="290" y="649"/>
                  </a:lnTo>
                  <a:lnTo>
                    <a:pt x="285" y="641"/>
                  </a:lnTo>
                  <a:lnTo>
                    <a:pt x="281" y="626"/>
                  </a:lnTo>
                  <a:lnTo>
                    <a:pt x="263" y="590"/>
                  </a:lnTo>
                  <a:lnTo>
                    <a:pt x="231" y="534"/>
                  </a:lnTo>
                  <a:lnTo>
                    <a:pt x="198" y="486"/>
                  </a:lnTo>
                  <a:lnTo>
                    <a:pt x="191" y="474"/>
                  </a:lnTo>
                  <a:lnTo>
                    <a:pt x="160" y="432"/>
                  </a:lnTo>
                  <a:lnTo>
                    <a:pt x="131" y="378"/>
                  </a:lnTo>
                  <a:lnTo>
                    <a:pt x="108" y="325"/>
                  </a:lnTo>
                  <a:lnTo>
                    <a:pt x="91" y="271"/>
                  </a:lnTo>
                  <a:lnTo>
                    <a:pt x="66" y="181"/>
                  </a:lnTo>
                  <a:lnTo>
                    <a:pt x="60" y="167"/>
                  </a:lnTo>
                  <a:lnTo>
                    <a:pt x="52" y="156"/>
                  </a:lnTo>
                  <a:lnTo>
                    <a:pt x="43" y="144"/>
                  </a:lnTo>
                  <a:lnTo>
                    <a:pt x="56" y="146"/>
                  </a:lnTo>
                  <a:lnTo>
                    <a:pt x="81" y="144"/>
                  </a:lnTo>
                  <a:lnTo>
                    <a:pt x="95" y="138"/>
                  </a:lnTo>
                  <a:lnTo>
                    <a:pt x="114" y="129"/>
                  </a:lnTo>
                  <a:lnTo>
                    <a:pt x="135" y="109"/>
                  </a:lnTo>
                  <a:lnTo>
                    <a:pt x="148" y="88"/>
                  </a:lnTo>
                  <a:lnTo>
                    <a:pt x="152" y="85"/>
                  </a:lnTo>
                  <a:lnTo>
                    <a:pt x="139" y="92"/>
                  </a:lnTo>
                  <a:lnTo>
                    <a:pt x="129" y="92"/>
                  </a:lnTo>
                  <a:lnTo>
                    <a:pt x="121" y="83"/>
                  </a:lnTo>
                  <a:lnTo>
                    <a:pt x="119" y="88"/>
                  </a:lnTo>
                  <a:lnTo>
                    <a:pt x="114" y="92"/>
                  </a:lnTo>
                  <a:lnTo>
                    <a:pt x="106" y="102"/>
                  </a:lnTo>
                  <a:lnTo>
                    <a:pt x="102" y="102"/>
                  </a:lnTo>
                  <a:lnTo>
                    <a:pt x="96" y="94"/>
                  </a:lnTo>
                  <a:lnTo>
                    <a:pt x="91" y="96"/>
                  </a:lnTo>
                  <a:lnTo>
                    <a:pt x="85" y="90"/>
                  </a:lnTo>
                  <a:lnTo>
                    <a:pt x="77" y="98"/>
                  </a:lnTo>
                  <a:lnTo>
                    <a:pt x="72" y="102"/>
                  </a:lnTo>
                  <a:lnTo>
                    <a:pt x="68" y="92"/>
                  </a:lnTo>
                  <a:lnTo>
                    <a:pt x="66" y="83"/>
                  </a:lnTo>
                  <a:lnTo>
                    <a:pt x="66" y="86"/>
                  </a:lnTo>
                  <a:lnTo>
                    <a:pt x="56" y="96"/>
                  </a:lnTo>
                  <a:lnTo>
                    <a:pt x="24" y="96"/>
                  </a:lnTo>
                  <a:lnTo>
                    <a:pt x="6" y="92"/>
                  </a:lnTo>
                  <a:lnTo>
                    <a:pt x="0" y="86"/>
                  </a:lnTo>
                  <a:lnTo>
                    <a:pt x="4" y="77"/>
                  </a:lnTo>
                  <a:lnTo>
                    <a:pt x="35" y="60"/>
                  </a:lnTo>
                  <a:lnTo>
                    <a:pt x="47" y="56"/>
                  </a:lnTo>
                  <a:lnTo>
                    <a:pt x="54" y="54"/>
                  </a:lnTo>
                  <a:lnTo>
                    <a:pt x="58" y="58"/>
                  </a:lnTo>
                  <a:lnTo>
                    <a:pt x="72" y="63"/>
                  </a:lnTo>
                  <a:lnTo>
                    <a:pt x="91" y="63"/>
                  </a:lnTo>
                  <a:lnTo>
                    <a:pt x="108" y="56"/>
                  </a:lnTo>
                  <a:lnTo>
                    <a:pt x="125" y="46"/>
                  </a:lnTo>
                  <a:lnTo>
                    <a:pt x="156" y="15"/>
                  </a:lnTo>
                  <a:lnTo>
                    <a:pt x="164" y="2"/>
                  </a:lnTo>
                  <a:lnTo>
                    <a:pt x="164" y="0"/>
                  </a:lnTo>
                  <a:lnTo>
                    <a:pt x="169" y="0"/>
                  </a:lnTo>
                  <a:lnTo>
                    <a:pt x="200" y="6"/>
                  </a:lnTo>
                  <a:lnTo>
                    <a:pt x="221" y="15"/>
                  </a:lnTo>
                  <a:lnTo>
                    <a:pt x="237" y="25"/>
                  </a:lnTo>
                  <a:lnTo>
                    <a:pt x="256" y="42"/>
                  </a:lnTo>
                  <a:lnTo>
                    <a:pt x="275" y="63"/>
                  </a:lnTo>
                  <a:lnTo>
                    <a:pt x="283" y="79"/>
                  </a:lnTo>
                  <a:lnTo>
                    <a:pt x="290" y="96"/>
                  </a:lnTo>
                  <a:lnTo>
                    <a:pt x="300" y="127"/>
                  </a:lnTo>
                  <a:lnTo>
                    <a:pt x="313" y="225"/>
                  </a:lnTo>
                  <a:lnTo>
                    <a:pt x="325" y="342"/>
                  </a:lnTo>
                  <a:lnTo>
                    <a:pt x="333" y="451"/>
                  </a:lnTo>
                  <a:lnTo>
                    <a:pt x="333" y="484"/>
                  </a:lnTo>
                  <a:lnTo>
                    <a:pt x="329" y="503"/>
                  </a:lnTo>
                  <a:lnTo>
                    <a:pt x="325" y="511"/>
                  </a:lnTo>
                  <a:lnTo>
                    <a:pt x="331" y="511"/>
                  </a:lnTo>
                  <a:lnTo>
                    <a:pt x="338" y="515"/>
                  </a:lnTo>
                  <a:lnTo>
                    <a:pt x="344" y="551"/>
                  </a:lnTo>
                  <a:lnTo>
                    <a:pt x="356" y="599"/>
                  </a:lnTo>
                  <a:lnTo>
                    <a:pt x="361" y="624"/>
                  </a:lnTo>
                  <a:lnTo>
                    <a:pt x="361" y="643"/>
                  </a:lnTo>
                  <a:lnTo>
                    <a:pt x="352" y="643"/>
                  </a:lnTo>
                  <a:lnTo>
                    <a:pt x="336" y="634"/>
                  </a:lnTo>
                  <a:lnTo>
                    <a:pt x="336" y="632"/>
                  </a:lnTo>
                  <a:lnTo>
                    <a:pt x="336" y="670"/>
                  </a:lnTo>
                  <a:lnTo>
                    <a:pt x="334" y="680"/>
                  </a:lnTo>
                  <a:lnTo>
                    <a:pt x="329" y="684"/>
                  </a:lnTo>
                  <a:lnTo>
                    <a:pt x="327" y="684"/>
                  </a:lnTo>
                  <a:lnTo>
                    <a:pt x="317" y="680"/>
                  </a:lnTo>
                  <a:lnTo>
                    <a:pt x="296" y="664"/>
                  </a:lnTo>
                  <a:lnTo>
                    <a:pt x="296" y="651"/>
                  </a:lnTo>
                  <a:close/>
                </a:path>
              </a:pathLst>
            </a:custGeom>
            <a:solidFill>
              <a:srgbClr val="00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1" name="Freeform 47"/>
            <p:cNvSpPr>
              <a:spLocks/>
            </p:cNvSpPr>
            <p:nvPr/>
          </p:nvSpPr>
          <p:spPr bwMode="auto">
            <a:xfrm>
              <a:off x="2953" y="1571"/>
              <a:ext cx="148" cy="171"/>
            </a:xfrm>
            <a:custGeom>
              <a:avLst/>
              <a:gdLst>
                <a:gd name="T0" fmla="*/ 121 w 148"/>
                <a:gd name="T1" fmla="*/ 169 h 171"/>
                <a:gd name="T2" fmla="*/ 129 w 148"/>
                <a:gd name="T3" fmla="*/ 150 h 171"/>
                <a:gd name="T4" fmla="*/ 131 w 148"/>
                <a:gd name="T5" fmla="*/ 131 h 171"/>
                <a:gd name="T6" fmla="*/ 127 w 148"/>
                <a:gd name="T7" fmla="*/ 121 h 171"/>
                <a:gd name="T8" fmla="*/ 131 w 148"/>
                <a:gd name="T9" fmla="*/ 115 h 171"/>
                <a:gd name="T10" fmla="*/ 137 w 148"/>
                <a:gd name="T11" fmla="*/ 96 h 171"/>
                <a:gd name="T12" fmla="*/ 141 w 148"/>
                <a:gd name="T13" fmla="*/ 71 h 171"/>
                <a:gd name="T14" fmla="*/ 139 w 148"/>
                <a:gd name="T15" fmla="*/ 67 h 171"/>
                <a:gd name="T16" fmla="*/ 135 w 148"/>
                <a:gd name="T17" fmla="*/ 65 h 171"/>
                <a:gd name="T18" fmla="*/ 144 w 148"/>
                <a:gd name="T19" fmla="*/ 27 h 171"/>
                <a:gd name="T20" fmla="*/ 148 w 148"/>
                <a:gd name="T21" fmla="*/ 6 h 171"/>
                <a:gd name="T22" fmla="*/ 146 w 148"/>
                <a:gd name="T23" fmla="*/ 2 h 171"/>
                <a:gd name="T24" fmla="*/ 141 w 148"/>
                <a:gd name="T25" fmla="*/ 0 h 171"/>
                <a:gd name="T26" fmla="*/ 127 w 148"/>
                <a:gd name="T27" fmla="*/ 19 h 171"/>
                <a:gd name="T28" fmla="*/ 73 w 148"/>
                <a:gd name="T29" fmla="*/ 86 h 171"/>
                <a:gd name="T30" fmla="*/ 4 w 148"/>
                <a:gd name="T31" fmla="*/ 159 h 171"/>
                <a:gd name="T32" fmla="*/ 0 w 148"/>
                <a:gd name="T33" fmla="*/ 167 h 171"/>
                <a:gd name="T34" fmla="*/ 23 w 148"/>
                <a:gd name="T35" fmla="*/ 165 h 171"/>
                <a:gd name="T36" fmla="*/ 29 w 148"/>
                <a:gd name="T37" fmla="*/ 165 h 171"/>
                <a:gd name="T38" fmla="*/ 52 w 148"/>
                <a:gd name="T39" fmla="*/ 167 h 171"/>
                <a:gd name="T40" fmla="*/ 71 w 148"/>
                <a:gd name="T41" fmla="*/ 169 h 171"/>
                <a:gd name="T42" fmla="*/ 87 w 148"/>
                <a:gd name="T43" fmla="*/ 171 h 171"/>
                <a:gd name="T44" fmla="*/ 121 w 148"/>
                <a:gd name="T45" fmla="*/ 169 h 17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8"/>
                <a:gd name="T70" fmla="*/ 0 h 171"/>
                <a:gd name="T71" fmla="*/ 148 w 148"/>
                <a:gd name="T72" fmla="*/ 171 h 17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8" h="171">
                  <a:moveTo>
                    <a:pt x="121" y="169"/>
                  </a:moveTo>
                  <a:lnTo>
                    <a:pt x="129" y="150"/>
                  </a:lnTo>
                  <a:lnTo>
                    <a:pt x="131" y="131"/>
                  </a:lnTo>
                  <a:lnTo>
                    <a:pt x="127" y="121"/>
                  </a:lnTo>
                  <a:lnTo>
                    <a:pt x="131" y="115"/>
                  </a:lnTo>
                  <a:lnTo>
                    <a:pt x="137" y="96"/>
                  </a:lnTo>
                  <a:lnTo>
                    <a:pt x="141" y="71"/>
                  </a:lnTo>
                  <a:lnTo>
                    <a:pt x="139" y="67"/>
                  </a:lnTo>
                  <a:lnTo>
                    <a:pt x="135" y="65"/>
                  </a:lnTo>
                  <a:lnTo>
                    <a:pt x="144" y="27"/>
                  </a:lnTo>
                  <a:lnTo>
                    <a:pt x="148" y="6"/>
                  </a:lnTo>
                  <a:lnTo>
                    <a:pt x="146" y="2"/>
                  </a:lnTo>
                  <a:lnTo>
                    <a:pt x="141" y="0"/>
                  </a:lnTo>
                  <a:lnTo>
                    <a:pt x="127" y="19"/>
                  </a:lnTo>
                  <a:lnTo>
                    <a:pt x="73" y="86"/>
                  </a:lnTo>
                  <a:lnTo>
                    <a:pt x="4" y="159"/>
                  </a:lnTo>
                  <a:lnTo>
                    <a:pt x="0" y="167"/>
                  </a:lnTo>
                  <a:lnTo>
                    <a:pt x="23" y="165"/>
                  </a:lnTo>
                  <a:lnTo>
                    <a:pt x="29" y="165"/>
                  </a:lnTo>
                  <a:lnTo>
                    <a:pt x="52" y="167"/>
                  </a:lnTo>
                  <a:lnTo>
                    <a:pt x="71" y="169"/>
                  </a:lnTo>
                  <a:lnTo>
                    <a:pt x="87" y="171"/>
                  </a:lnTo>
                  <a:lnTo>
                    <a:pt x="121" y="169"/>
                  </a:lnTo>
                  <a:close/>
                </a:path>
              </a:pathLst>
            </a:custGeom>
            <a:solidFill>
              <a:srgbClr val="C2FF8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2" name="Freeform 48"/>
            <p:cNvSpPr>
              <a:spLocks/>
            </p:cNvSpPr>
            <p:nvPr/>
          </p:nvSpPr>
          <p:spPr bwMode="auto">
            <a:xfrm>
              <a:off x="2953" y="1646"/>
              <a:ext cx="855" cy="850"/>
            </a:xfrm>
            <a:custGeom>
              <a:avLst/>
              <a:gdLst>
                <a:gd name="T0" fmla="*/ 428 w 855"/>
                <a:gd name="T1" fmla="*/ 219 h 850"/>
                <a:gd name="T2" fmla="*/ 384 w 855"/>
                <a:gd name="T3" fmla="*/ 234 h 850"/>
                <a:gd name="T4" fmla="*/ 379 w 855"/>
                <a:gd name="T5" fmla="*/ 246 h 850"/>
                <a:gd name="T6" fmla="*/ 317 w 855"/>
                <a:gd name="T7" fmla="*/ 265 h 850"/>
                <a:gd name="T8" fmla="*/ 309 w 855"/>
                <a:gd name="T9" fmla="*/ 276 h 850"/>
                <a:gd name="T10" fmla="*/ 279 w 855"/>
                <a:gd name="T11" fmla="*/ 288 h 850"/>
                <a:gd name="T12" fmla="*/ 248 w 855"/>
                <a:gd name="T13" fmla="*/ 301 h 850"/>
                <a:gd name="T14" fmla="*/ 238 w 855"/>
                <a:gd name="T15" fmla="*/ 307 h 850"/>
                <a:gd name="T16" fmla="*/ 227 w 855"/>
                <a:gd name="T17" fmla="*/ 328 h 850"/>
                <a:gd name="T18" fmla="*/ 231 w 855"/>
                <a:gd name="T19" fmla="*/ 340 h 850"/>
                <a:gd name="T20" fmla="*/ 206 w 855"/>
                <a:gd name="T21" fmla="*/ 363 h 850"/>
                <a:gd name="T22" fmla="*/ 196 w 855"/>
                <a:gd name="T23" fmla="*/ 380 h 850"/>
                <a:gd name="T24" fmla="*/ 185 w 855"/>
                <a:gd name="T25" fmla="*/ 395 h 850"/>
                <a:gd name="T26" fmla="*/ 215 w 855"/>
                <a:gd name="T27" fmla="*/ 566 h 850"/>
                <a:gd name="T28" fmla="*/ 250 w 855"/>
                <a:gd name="T29" fmla="*/ 682 h 850"/>
                <a:gd name="T30" fmla="*/ 281 w 855"/>
                <a:gd name="T31" fmla="*/ 751 h 850"/>
                <a:gd name="T32" fmla="*/ 294 w 855"/>
                <a:gd name="T33" fmla="*/ 804 h 850"/>
                <a:gd name="T34" fmla="*/ 288 w 855"/>
                <a:gd name="T35" fmla="*/ 818 h 850"/>
                <a:gd name="T36" fmla="*/ 288 w 855"/>
                <a:gd name="T37" fmla="*/ 847 h 850"/>
                <a:gd name="T38" fmla="*/ 275 w 855"/>
                <a:gd name="T39" fmla="*/ 845 h 850"/>
                <a:gd name="T40" fmla="*/ 254 w 855"/>
                <a:gd name="T41" fmla="*/ 816 h 850"/>
                <a:gd name="T42" fmla="*/ 240 w 855"/>
                <a:gd name="T43" fmla="*/ 818 h 850"/>
                <a:gd name="T44" fmla="*/ 210 w 855"/>
                <a:gd name="T45" fmla="*/ 774 h 850"/>
                <a:gd name="T46" fmla="*/ 192 w 855"/>
                <a:gd name="T47" fmla="*/ 735 h 850"/>
                <a:gd name="T48" fmla="*/ 187 w 855"/>
                <a:gd name="T49" fmla="*/ 691 h 850"/>
                <a:gd name="T50" fmla="*/ 169 w 855"/>
                <a:gd name="T51" fmla="*/ 607 h 850"/>
                <a:gd name="T52" fmla="*/ 156 w 855"/>
                <a:gd name="T53" fmla="*/ 603 h 850"/>
                <a:gd name="T54" fmla="*/ 164 w 855"/>
                <a:gd name="T55" fmla="*/ 576 h 850"/>
                <a:gd name="T56" fmla="*/ 156 w 855"/>
                <a:gd name="T57" fmla="*/ 434 h 850"/>
                <a:gd name="T58" fmla="*/ 131 w 855"/>
                <a:gd name="T59" fmla="*/ 219 h 850"/>
                <a:gd name="T60" fmla="*/ 114 w 855"/>
                <a:gd name="T61" fmla="*/ 171 h 850"/>
                <a:gd name="T62" fmla="*/ 87 w 855"/>
                <a:gd name="T63" fmla="*/ 134 h 850"/>
                <a:gd name="T64" fmla="*/ 52 w 855"/>
                <a:gd name="T65" fmla="*/ 107 h 850"/>
                <a:gd name="T66" fmla="*/ 0 w 855"/>
                <a:gd name="T67" fmla="*/ 92 h 850"/>
                <a:gd name="T68" fmla="*/ 29 w 855"/>
                <a:gd name="T69" fmla="*/ 90 h 850"/>
                <a:gd name="T70" fmla="*/ 71 w 855"/>
                <a:gd name="T71" fmla="*/ 94 h 850"/>
                <a:gd name="T72" fmla="*/ 121 w 855"/>
                <a:gd name="T73" fmla="*/ 94 h 850"/>
                <a:gd name="T74" fmla="*/ 275 w 855"/>
                <a:gd name="T75" fmla="*/ 54 h 850"/>
                <a:gd name="T76" fmla="*/ 432 w 855"/>
                <a:gd name="T77" fmla="*/ 21 h 850"/>
                <a:gd name="T78" fmla="*/ 549 w 855"/>
                <a:gd name="T79" fmla="*/ 4 h 850"/>
                <a:gd name="T80" fmla="*/ 682 w 855"/>
                <a:gd name="T81" fmla="*/ 0 h 850"/>
                <a:gd name="T82" fmla="*/ 757 w 855"/>
                <a:gd name="T83" fmla="*/ 11 h 850"/>
                <a:gd name="T84" fmla="*/ 835 w 855"/>
                <a:gd name="T85" fmla="*/ 34 h 850"/>
                <a:gd name="T86" fmla="*/ 855 w 855"/>
                <a:gd name="T87" fmla="*/ 50 h 850"/>
                <a:gd name="T88" fmla="*/ 826 w 855"/>
                <a:gd name="T89" fmla="*/ 52 h 850"/>
                <a:gd name="T90" fmla="*/ 816 w 855"/>
                <a:gd name="T91" fmla="*/ 65 h 850"/>
                <a:gd name="T92" fmla="*/ 770 w 855"/>
                <a:gd name="T93" fmla="*/ 71 h 850"/>
                <a:gd name="T94" fmla="*/ 768 w 855"/>
                <a:gd name="T95" fmla="*/ 82 h 850"/>
                <a:gd name="T96" fmla="*/ 714 w 855"/>
                <a:gd name="T97" fmla="*/ 96 h 850"/>
                <a:gd name="T98" fmla="*/ 670 w 855"/>
                <a:gd name="T99" fmla="*/ 107 h 850"/>
                <a:gd name="T100" fmla="*/ 643 w 855"/>
                <a:gd name="T101" fmla="*/ 119 h 850"/>
                <a:gd name="T102" fmla="*/ 565 w 855"/>
                <a:gd name="T103" fmla="*/ 136 h 850"/>
                <a:gd name="T104" fmla="*/ 557 w 855"/>
                <a:gd name="T105" fmla="*/ 150 h 850"/>
                <a:gd name="T106" fmla="*/ 507 w 855"/>
                <a:gd name="T107" fmla="*/ 169 h 850"/>
                <a:gd name="T108" fmla="*/ 494 w 855"/>
                <a:gd name="T109" fmla="*/ 173 h 850"/>
                <a:gd name="T110" fmla="*/ 496 w 855"/>
                <a:gd name="T111" fmla="*/ 182 h 850"/>
                <a:gd name="T112" fmla="*/ 444 w 855"/>
                <a:gd name="T113" fmla="*/ 201 h 85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5"/>
                <a:gd name="T172" fmla="*/ 0 h 850"/>
                <a:gd name="T173" fmla="*/ 855 w 855"/>
                <a:gd name="T174" fmla="*/ 850 h 85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5" h="850">
                  <a:moveTo>
                    <a:pt x="438" y="211"/>
                  </a:moveTo>
                  <a:lnTo>
                    <a:pt x="428" y="219"/>
                  </a:lnTo>
                  <a:lnTo>
                    <a:pt x="382" y="234"/>
                  </a:lnTo>
                  <a:lnTo>
                    <a:pt x="384" y="234"/>
                  </a:lnTo>
                  <a:lnTo>
                    <a:pt x="384" y="240"/>
                  </a:lnTo>
                  <a:lnTo>
                    <a:pt x="379" y="246"/>
                  </a:lnTo>
                  <a:lnTo>
                    <a:pt x="352" y="257"/>
                  </a:lnTo>
                  <a:lnTo>
                    <a:pt x="317" y="265"/>
                  </a:lnTo>
                  <a:lnTo>
                    <a:pt x="317" y="269"/>
                  </a:lnTo>
                  <a:lnTo>
                    <a:pt x="309" y="276"/>
                  </a:lnTo>
                  <a:lnTo>
                    <a:pt x="298" y="284"/>
                  </a:lnTo>
                  <a:lnTo>
                    <a:pt x="279" y="288"/>
                  </a:lnTo>
                  <a:lnTo>
                    <a:pt x="269" y="296"/>
                  </a:lnTo>
                  <a:lnTo>
                    <a:pt x="248" y="301"/>
                  </a:lnTo>
                  <a:lnTo>
                    <a:pt x="236" y="305"/>
                  </a:lnTo>
                  <a:lnTo>
                    <a:pt x="238" y="307"/>
                  </a:lnTo>
                  <a:lnTo>
                    <a:pt x="235" y="321"/>
                  </a:lnTo>
                  <a:lnTo>
                    <a:pt x="227" y="328"/>
                  </a:lnTo>
                  <a:lnTo>
                    <a:pt x="231" y="334"/>
                  </a:lnTo>
                  <a:lnTo>
                    <a:pt x="231" y="340"/>
                  </a:lnTo>
                  <a:lnTo>
                    <a:pt x="225" y="349"/>
                  </a:lnTo>
                  <a:lnTo>
                    <a:pt x="206" y="363"/>
                  </a:lnTo>
                  <a:lnTo>
                    <a:pt x="206" y="370"/>
                  </a:lnTo>
                  <a:lnTo>
                    <a:pt x="196" y="380"/>
                  </a:lnTo>
                  <a:lnTo>
                    <a:pt x="183" y="390"/>
                  </a:lnTo>
                  <a:lnTo>
                    <a:pt x="185" y="395"/>
                  </a:lnTo>
                  <a:lnTo>
                    <a:pt x="196" y="472"/>
                  </a:lnTo>
                  <a:lnTo>
                    <a:pt x="215" y="566"/>
                  </a:lnTo>
                  <a:lnTo>
                    <a:pt x="235" y="634"/>
                  </a:lnTo>
                  <a:lnTo>
                    <a:pt x="250" y="682"/>
                  </a:lnTo>
                  <a:lnTo>
                    <a:pt x="273" y="733"/>
                  </a:lnTo>
                  <a:lnTo>
                    <a:pt x="281" y="751"/>
                  </a:lnTo>
                  <a:lnTo>
                    <a:pt x="290" y="779"/>
                  </a:lnTo>
                  <a:lnTo>
                    <a:pt x="294" y="804"/>
                  </a:lnTo>
                  <a:lnTo>
                    <a:pt x="294" y="816"/>
                  </a:lnTo>
                  <a:lnTo>
                    <a:pt x="288" y="818"/>
                  </a:lnTo>
                  <a:lnTo>
                    <a:pt x="290" y="839"/>
                  </a:lnTo>
                  <a:lnTo>
                    <a:pt x="288" y="847"/>
                  </a:lnTo>
                  <a:lnTo>
                    <a:pt x="284" y="850"/>
                  </a:lnTo>
                  <a:lnTo>
                    <a:pt x="275" y="845"/>
                  </a:lnTo>
                  <a:lnTo>
                    <a:pt x="256" y="822"/>
                  </a:lnTo>
                  <a:lnTo>
                    <a:pt x="254" y="816"/>
                  </a:lnTo>
                  <a:lnTo>
                    <a:pt x="246" y="818"/>
                  </a:lnTo>
                  <a:lnTo>
                    <a:pt x="240" y="818"/>
                  </a:lnTo>
                  <a:lnTo>
                    <a:pt x="227" y="802"/>
                  </a:lnTo>
                  <a:lnTo>
                    <a:pt x="210" y="774"/>
                  </a:lnTo>
                  <a:lnTo>
                    <a:pt x="198" y="749"/>
                  </a:lnTo>
                  <a:lnTo>
                    <a:pt x="192" y="735"/>
                  </a:lnTo>
                  <a:lnTo>
                    <a:pt x="192" y="716"/>
                  </a:lnTo>
                  <a:lnTo>
                    <a:pt x="187" y="691"/>
                  </a:lnTo>
                  <a:lnTo>
                    <a:pt x="175" y="643"/>
                  </a:lnTo>
                  <a:lnTo>
                    <a:pt x="169" y="607"/>
                  </a:lnTo>
                  <a:lnTo>
                    <a:pt x="162" y="603"/>
                  </a:lnTo>
                  <a:lnTo>
                    <a:pt x="156" y="603"/>
                  </a:lnTo>
                  <a:lnTo>
                    <a:pt x="160" y="595"/>
                  </a:lnTo>
                  <a:lnTo>
                    <a:pt x="164" y="576"/>
                  </a:lnTo>
                  <a:lnTo>
                    <a:pt x="164" y="543"/>
                  </a:lnTo>
                  <a:lnTo>
                    <a:pt x="156" y="434"/>
                  </a:lnTo>
                  <a:lnTo>
                    <a:pt x="144" y="317"/>
                  </a:lnTo>
                  <a:lnTo>
                    <a:pt x="131" y="219"/>
                  </a:lnTo>
                  <a:lnTo>
                    <a:pt x="121" y="188"/>
                  </a:lnTo>
                  <a:lnTo>
                    <a:pt x="114" y="171"/>
                  </a:lnTo>
                  <a:lnTo>
                    <a:pt x="106" y="155"/>
                  </a:lnTo>
                  <a:lnTo>
                    <a:pt x="87" y="134"/>
                  </a:lnTo>
                  <a:lnTo>
                    <a:pt x="68" y="117"/>
                  </a:lnTo>
                  <a:lnTo>
                    <a:pt x="52" y="107"/>
                  </a:lnTo>
                  <a:lnTo>
                    <a:pt x="31" y="98"/>
                  </a:lnTo>
                  <a:lnTo>
                    <a:pt x="0" y="92"/>
                  </a:lnTo>
                  <a:lnTo>
                    <a:pt x="23" y="90"/>
                  </a:lnTo>
                  <a:lnTo>
                    <a:pt x="29" y="90"/>
                  </a:lnTo>
                  <a:lnTo>
                    <a:pt x="52" y="92"/>
                  </a:lnTo>
                  <a:lnTo>
                    <a:pt x="71" y="94"/>
                  </a:lnTo>
                  <a:lnTo>
                    <a:pt x="87" y="96"/>
                  </a:lnTo>
                  <a:lnTo>
                    <a:pt x="121" y="94"/>
                  </a:lnTo>
                  <a:lnTo>
                    <a:pt x="169" y="82"/>
                  </a:lnTo>
                  <a:lnTo>
                    <a:pt x="275" y="54"/>
                  </a:lnTo>
                  <a:lnTo>
                    <a:pt x="354" y="36"/>
                  </a:lnTo>
                  <a:lnTo>
                    <a:pt x="432" y="21"/>
                  </a:lnTo>
                  <a:lnTo>
                    <a:pt x="482" y="11"/>
                  </a:lnTo>
                  <a:lnTo>
                    <a:pt x="549" y="4"/>
                  </a:lnTo>
                  <a:lnTo>
                    <a:pt x="609" y="0"/>
                  </a:lnTo>
                  <a:lnTo>
                    <a:pt x="682" y="0"/>
                  </a:lnTo>
                  <a:lnTo>
                    <a:pt x="722" y="4"/>
                  </a:lnTo>
                  <a:lnTo>
                    <a:pt x="757" y="11"/>
                  </a:lnTo>
                  <a:lnTo>
                    <a:pt x="787" y="17"/>
                  </a:lnTo>
                  <a:lnTo>
                    <a:pt x="835" y="34"/>
                  </a:lnTo>
                  <a:lnTo>
                    <a:pt x="855" y="44"/>
                  </a:lnTo>
                  <a:lnTo>
                    <a:pt x="855" y="50"/>
                  </a:lnTo>
                  <a:lnTo>
                    <a:pt x="849" y="52"/>
                  </a:lnTo>
                  <a:lnTo>
                    <a:pt x="826" y="52"/>
                  </a:lnTo>
                  <a:lnTo>
                    <a:pt x="826" y="59"/>
                  </a:lnTo>
                  <a:lnTo>
                    <a:pt x="816" y="65"/>
                  </a:lnTo>
                  <a:lnTo>
                    <a:pt x="791" y="69"/>
                  </a:lnTo>
                  <a:lnTo>
                    <a:pt x="770" y="71"/>
                  </a:lnTo>
                  <a:lnTo>
                    <a:pt x="772" y="79"/>
                  </a:lnTo>
                  <a:lnTo>
                    <a:pt x="768" y="82"/>
                  </a:lnTo>
                  <a:lnTo>
                    <a:pt x="753" y="90"/>
                  </a:lnTo>
                  <a:lnTo>
                    <a:pt x="714" y="96"/>
                  </a:lnTo>
                  <a:lnTo>
                    <a:pt x="670" y="98"/>
                  </a:lnTo>
                  <a:lnTo>
                    <a:pt x="670" y="107"/>
                  </a:lnTo>
                  <a:lnTo>
                    <a:pt x="661" y="113"/>
                  </a:lnTo>
                  <a:lnTo>
                    <a:pt x="643" y="119"/>
                  </a:lnTo>
                  <a:lnTo>
                    <a:pt x="601" y="132"/>
                  </a:lnTo>
                  <a:lnTo>
                    <a:pt x="565" y="136"/>
                  </a:lnTo>
                  <a:lnTo>
                    <a:pt x="567" y="144"/>
                  </a:lnTo>
                  <a:lnTo>
                    <a:pt x="557" y="150"/>
                  </a:lnTo>
                  <a:lnTo>
                    <a:pt x="540" y="157"/>
                  </a:lnTo>
                  <a:lnTo>
                    <a:pt x="507" y="169"/>
                  </a:lnTo>
                  <a:lnTo>
                    <a:pt x="498" y="171"/>
                  </a:lnTo>
                  <a:lnTo>
                    <a:pt x="494" y="173"/>
                  </a:lnTo>
                  <a:lnTo>
                    <a:pt x="498" y="177"/>
                  </a:lnTo>
                  <a:lnTo>
                    <a:pt x="496" y="182"/>
                  </a:lnTo>
                  <a:lnTo>
                    <a:pt x="476" y="192"/>
                  </a:lnTo>
                  <a:lnTo>
                    <a:pt x="444" y="201"/>
                  </a:lnTo>
                  <a:lnTo>
                    <a:pt x="438" y="211"/>
                  </a:lnTo>
                  <a:close/>
                </a:path>
              </a:pathLst>
            </a:custGeom>
            <a:solidFill>
              <a:srgbClr val="C2FF8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3" name="Freeform 49"/>
            <p:cNvSpPr>
              <a:spLocks/>
            </p:cNvSpPr>
            <p:nvPr/>
          </p:nvSpPr>
          <p:spPr bwMode="auto">
            <a:xfrm>
              <a:off x="2808" y="1753"/>
              <a:ext cx="38" cy="45"/>
            </a:xfrm>
            <a:custGeom>
              <a:avLst/>
              <a:gdLst>
                <a:gd name="T0" fmla="*/ 19 w 38"/>
                <a:gd name="T1" fmla="*/ 0 h 45"/>
                <a:gd name="T2" fmla="*/ 13 w 38"/>
                <a:gd name="T3" fmla="*/ 6 h 45"/>
                <a:gd name="T4" fmla="*/ 3 w 38"/>
                <a:gd name="T5" fmla="*/ 14 h 45"/>
                <a:gd name="T6" fmla="*/ 3 w 38"/>
                <a:gd name="T7" fmla="*/ 18 h 45"/>
                <a:gd name="T8" fmla="*/ 5 w 38"/>
                <a:gd name="T9" fmla="*/ 12 h 45"/>
                <a:gd name="T10" fmla="*/ 11 w 38"/>
                <a:gd name="T11" fmla="*/ 12 h 45"/>
                <a:gd name="T12" fmla="*/ 15 w 38"/>
                <a:gd name="T13" fmla="*/ 14 h 45"/>
                <a:gd name="T14" fmla="*/ 19 w 38"/>
                <a:gd name="T15" fmla="*/ 16 h 45"/>
                <a:gd name="T16" fmla="*/ 19 w 38"/>
                <a:gd name="T17" fmla="*/ 25 h 45"/>
                <a:gd name="T18" fmla="*/ 13 w 38"/>
                <a:gd name="T19" fmla="*/ 29 h 45"/>
                <a:gd name="T20" fmla="*/ 9 w 38"/>
                <a:gd name="T21" fmla="*/ 27 h 45"/>
                <a:gd name="T22" fmla="*/ 3 w 38"/>
                <a:gd name="T23" fmla="*/ 25 h 45"/>
                <a:gd name="T24" fmla="*/ 3 w 38"/>
                <a:gd name="T25" fmla="*/ 14 h 45"/>
                <a:gd name="T26" fmla="*/ 0 w 38"/>
                <a:gd name="T27" fmla="*/ 23 h 45"/>
                <a:gd name="T28" fmla="*/ 1 w 38"/>
                <a:gd name="T29" fmla="*/ 35 h 45"/>
                <a:gd name="T30" fmla="*/ 5 w 38"/>
                <a:gd name="T31" fmla="*/ 41 h 45"/>
                <a:gd name="T32" fmla="*/ 11 w 38"/>
                <a:gd name="T33" fmla="*/ 45 h 45"/>
                <a:gd name="T34" fmla="*/ 23 w 38"/>
                <a:gd name="T35" fmla="*/ 41 h 45"/>
                <a:gd name="T36" fmla="*/ 30 w 38"/>
                <a:gd name="T37" fmla="*/ 39 h 45"/>
                <a:gd name="T38" fmla="*/ 34 w 38"/>
                <a:gd name="T39" fmla="*/ 33 h 45"/>
                <a:gd name="T40" fmla="*/ 38 w 38"/>
                <a:gd name="T41" fmla="*/ 27 h 45"/>
                <a:gd name="T42" fmla="*/ 38 w 38"/>
                <a:gd name="T43" fmla="*/ 16 h 45"/>
                <a:gd name="T44" fmla="*/ 34 w 38"/>
                <a:gd name="T45" fmla="*/ 10 h 45"/>
                <a:gd name="T46" fmla="*/ 26 w 38"/>
                <a:gd name="T47" fmla="*/ 2 h 45"/>
                <a:gd name="T48" fmla="*/ 19 w 38"/>
                <a:gd name="T49" fmla="*/ 0 h 4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45"/>
                <a:gd name="T77" fmla="*/ 38 w 38"/>
                <a:gd name="T78" fmla="*/ 45 h 4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45">
                  <a:moveTo>
                    <a:pt x="19" y="0"/>
                  </a:moveTo>
                  <a:lnTo>
                    <a:pt x="13" y="6"/>
                  </a:lnTo>
                  <a:lnTo>
                    <a:pt x="3" y="14"/>
                  </a:lnTo>
                  <a:lnTo>
                    <a:pt x="3" y="18"/>
                  </a:lnTo>
                  <a:lnTo>
                    <a:pt x="5" y="12"/>
                  </a:lnTo>
                  <a:lnTo>
                    <a:pt x="11" y="12"/>
                  </a:lnTo>
                  <a:lnTo>
                    <a:pt x="15" y="14"/>
                  </a:lnTo>
                  <a:lnTo>
                    <a:pt x="19" y="16"/>
                  </a:lnTo>
                  <a:lnTo>
                    <a:pt x="19" y="25"/>
                  </a:lnTo>
                  <a:lnTo>
                    <a:pt x="13" y="29"/>
                  </a:lnTo>
                  <a:lnTo>
                    <a:pt x="9" y="27"/>
                  </a:lnTo>
                  <a:lnTo>
                    <a:pt x="3" y="25"/>
                  </a:lnTo>
                  <a:lnTo>
                    <a:pt x="3" y="14"/>
                  </a:lnTo>
                  <a:lnTo>
                    <a:pt x="0" y="23"/>
                  </a:lnTo>
                  <a:lnTo>
                    <a:pt x="1" y="35"/>
                  </a:lnTo>
                  <a:lnTo>
                    <a:pt x="5" y="41"/>
                  </a:lnTo>
                  <a:lnTo>
                    <a:pt x="11" y="45"/>
                  </a:lnTo>
                  <a:lnTo>
                    <a:pt x="23" y="41"/>
                  </a:lnTo>
                  <a:lnTo>
                    <a:pt x="30" y="39"/>
                  </a:lnTo>
                  <a:lnTo>
                    <a:pt x="34" y="33"/>
                  </a:lnTo>
                  <a:lnTo>
                    <a:pt x="38" y="27"/>
                  </a:lnTo>
                  <a:lnTo>
                    <a:pt x="38" y="16"/>
                  </a:lnTo>
                  <a:lnTo>
                    <a:pt x="34" y="10"/>
                  </a:lnTo>
                  <a:lnTo>
                    <a:pt x="26" y="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4" name="Freeform 50"/>
            <p:cNvSpPr>
              <a:spLocks/>
            </p:cNvSpPr>
            <p:nvPr/>
          </p:nvSpPr>
          <p:spPr bwMode="auto">
            <a:xfrm>
              <a:off x="2295" y="1940"/>
              <a:ext cx="121" cy="90"/>
            </a:xfrm>
            <a:custGeom>
              <a:avLst/>
              <a:gdLst>
                <a:gd name="T0" fmla="*/ 0 w 121"/>
                <a:gd name="T1" fmla="*/ 90 h 90"/>
                <a:gd name="T2" fmla="*/ 2 w 121"/>
                <a:gd name="T3" fmla="*/ 86 h 90"/>
                <a:gd name="T4" fmla="*/ 15 w 121"/>
                <a:gd name="T5" fmla="*/ 75 h 90"/>
                <a:gd name="T6" fmla="*/ 56 w 121"/>
                <a:gd name="T7" fmla="*/ 50 h 90"/>
                <a:gd name="T8" fmla="*/ 75 w 121"/>
                <a:gd name="T9" fmla="*/ 36 h 90"/>
                <a:gd name="T10" fmla="*/ 96 w 121"/>
                <a:gd name="T11" fmla="*/ 19 h 90"/>
                <a:gd name="T12" fmla="*/ 98 w 121"/>
                <a:gd name="T13" fmla="*/ 13 h 90"/>
                <a:gd name="T14" fmla="*/ 98 w 121"/>
                <a:gd name="T15" fmla="*/ 11 h 90"/>
                <a:gd name="T16" fmla="*/ 111 w 121"/>
                <a:gd name="T17" fmla="*/ 0 h 90"/>
                <a:gd name="T18" fmla="*/ 117 w 121"/>
                <a:gd name="T19" fmla="*/ 0 h 90"/>
                <a:gd name="T20" fmla="*/ 121 w 121"/>
                <a:gd name="T21" fmla="*/ 3 h 90"/>
                <a:gd name="T22" fmla="*/ 117 w 121"/>
                <a:gd name="T23" fmla="*/ 17 h 90"/>
                <a:gd name="T24" fmla="*/ 111 w 121"/>
                <a:gd name="T25" fmla="*/ 23 h 90"/>
                <a:gd name="T26" fmla="*/ 106 w 121"/>
                <a:gd name="T27" fmla="*/ 23 h 90"/>
                <a:gd name="T28" fmla="*/ 84 w 121"/>
                <a:gd name="T29" fmla="*/ 42 h 90"/>
                <a:gd name="T30" fmla="*/ 48 w 121"/>
                <a:gd name="T31" fmla="*/ 67 h 90"/>
                <a:gd name="T32" fmla="*/ 21 w 121"/>
                <a:gd name="T33" fmla="*/ 80 h 90"/>
                <a:gd name="T34" fmla="*/ 0 w 121"/>
                <a:gd name="T35" fmla="*/ 90 h 9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1"/>
                <a:gd name="T55" fmla="*/ 0 h 90"/>
                <a:gd name="T56" fmla="*/ 121 w 121"/>
                <a:gd name="T57" fmla="*/ 90 h 9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1" h="90">
                  <a:moveTo>
                    <a:pt x="0" y="90"/>
                  </a:moveTo>
                  <a:lnTo>
                    <a:pt x="2" y="86"/>
                  </a:lnTo>
                  <a:lnTo>
                    <a:pt x="15" y="75"/>
                  </a:lnTo>
                  <a:lnTo>
                    <a:pt x="56" y="50"/>
                  </a:lnTo>
                  <a:lnTo>
                    <a:pt x="75" y="36"/>
                  </a:lnTo>
                  <a:lnTo>
                    <a:pt x="96" y="19"/>
                  </a:lnTo>
                  <a:lnTo>
                    <a:pt x="98" y="13"/>
                  </a:lnTo>
                  <a:lnTo>
                    <a:pt x="98" y="11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1" y="3"/>
                  </a:lnTo>
                  <a:lnTo>
                    <a:pt x="117" y="17"/>
                  </a:lnTo>
                  <a:lnTo>
                    <a:pt x="111" y="23"/>
                  </a:lnTo>
                  <a:lnTo>
                    <a:pt x="106" y="23"/>
                  </a:lnTo>
                  <a:lnTo>
                    <a:pt x="84" y="42"/>
                  </a:lnTo>
                  <a:lnTo>
                    <a:pt x="48" y="67"/>
                  </a:lnTo>
                  <a:lnTo>
                    <a:pt x="21" y="8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5" name="Freeform 51"/>
            <p:cNvSpPr>
              <a:spLocks/>
            </p:cNvSpPr>
            <p:nvPr/>
          </p:nvSpPr>
          <p:spPr bwMode="auto">
            <a:xfrm>
              <a:off x="2266" y="2001"/>
              <a:ext cx="154" cy="88"/>
            </a:xfrm>
            <a:custGeom>
              <a:avLst/>
              <a:gdLst>
                <a:gd name="T0" fmla="*/ 12 w 154"/>
                <a:gd name="T1" fmla="*/ 58 h 88"/>
                <a:gd name="T2" fmla="*/ 0 w 154"/>
                <a:gd name="T3" fmla="*/ 73 h 88"/>
                <a:gd name="T4" fmla="*/ 60 w 154"/>
                <a:gd name="T5" fmla="*/ 52 h 88"/>
                <a:gd name="T6" fmla="*/ 52 w 154"/>
                <a:gd name="T7" fmla="*/ 60 h 88"/>
                <a:gd name="T8" fmla="*/ 10 w 154"/>
                <a:gd name="T9" fmla="*/ 88 h 88"/>
                <a:gd name="T10" fmla="*/ 27 w 154"/>
                <a:gd name="T11" fmla="*/ 86 h 88"/>
                <a:gd name="T12" fmla="*/ 44 w 154"/>
                <a:gd name="T13" fmla="*/ 86 h 88"/>
                <a:gd name="T14" fmla="*/ 52 w 154"/>
                <a:gd name="T15" fmla="*/ 81 h 88"/>
                <a:gd name="T16" fmla="*/ 67 w 154"/>
                <a:gd name="T17" fmla="*/ 73 h 88"/>
                <a:gd name="T18" fmla="*/ 96 w 154"/>
                <a:gd name="T19" fmla="*/ 60 h 88"/>
                <a:gd name="T20" fmla="*/ 106 w 154"/>
                <a:gd name="T21" fmla="*/ 60 h 88"/>
                <a:gd name="T22" fmla="*/ 108 w 154"/>
                <a:gd name="T23" fmla="*/ 54 h 88"/>
                <a:gd name="T24" fmla="*/ 104 w 154"/>
                <a:gd name="T25" fmla="*/ 44 h 88"/>
                <a:gd name="T26" fmla="*/ 92 w 154"/>
                <a:gd name="T27" fmla="*/ 48 h 88"/>
                <a:gd name="T28" fmla="*/ 90 w 154"/>
                <a:gd name="T29" fmla="*/ 52 h 88"/>
                <a:gd name="T30" fmla="*/ 54 w 154"/>
                <a:gd name="T31" fmla="*/ 69 h 88"/>
                <a:gd name="T32" fmla="*/ 79 w 154"/>
                <a:gd name="T33" fmla="*/ 48 h 88"/>
                <a:gd name="T34" fmla="*/ 77 w 154"/>
                <a:gd name="T35" fmla="*/ 44 h 88"/>
                <a:gd name="T36" fmla="*/ 96 w 154"/>
                <a:gd name="T37" fmla="*/ 37 h 88"/>
                <a:gd name="T38" fmla="*/ 137 w 154"/>
                <a:gd name="T39" fmla="*/ 19 h 88"/>
                <a:gd name="T40" fmla="*/ 148 w 154"/>
                <a:gd name="T41" fmla="*/ 19 h 88"/>
                <a:gd name="T42" fmla="*/ 154 w 154"/>
                <a:gd name="T43" fmla="*/ 17 h 88"/>
                <a:gd name="T44" fmla="*/ 154 w 154"/>
                <a:gd name="T45" fmla="*/ 12 h 88"/>
                <a:gd name="T46" fmla="*/ 150 w 154"/>
                <a:gd name="T47" fmla="*/ 6 h 88"/>
                <a:gd name="T48" fmla="*/ 142 w 154"/>
                <a:gd name="T49" fmla="*/ 0 h 88"/>
                <a:gd name="T50" fmla="*/ 133 w 154"/>
                <a:gd name="T51" fmla="*/ 10 h 88"/>
                <a:gd name="T52" fmla="*/ 73 w 154"/>
                <a:gd name="T53" fmla="*/ 35 h 88"/>
                <a:gd name="T54" fmla="*/ 67 w 154"/>
                <a:gd name="T55" fmla="*/ 38 h 88"/>
                <a:gd name="T56" fmla="*/ 64 w 154"/>
                <a:gd name="T57" fmla="*/ 38 h 88"/>
                <a:gd name="T58" fmla="*/ 58 w 154"/>
                <a:gd name="T59" fmla="*/ 42 h 88"/>
                <a:gd name="T60" fmla="*/ 12 w 154"/>
                <a:gd name="T61" fmla="*/ 58 h 8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4"/>
                <a:gd name="T94" fmla="*/ 0 h 88"/>
                <a:gd name="T95" fmla="*/ 154 w 154"/>
                <a:gd name="T96" fmla="*/ 88 h 8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4" h="88">
                  <a:moveTo>
                    <a:pt x="12" y="58"/>
                  </a:moveTo>
                  <a:lnTo>
                    <a:pt x="0" y="73"/>
                  </a:lnTo>
                  <a:lnTo>
                    <a:pt x="60" y="52"/>
                  </a:lnTo>
                  <a:lnTo>
                    <a:pt x="52" y="60"/>
                  </a:lnTo>
                  <a:lnTo>
                    <a:pt x="10" y="88"/>
                  </a:lnTo>
                  <a:lnTo>
                    <a:pt x="27" y="86"/>
                  </a:lnTo>
                  <a:lnTo>
                    <a:pt x="44" y="86"/>
                  </a:lnTo>
                  <a:lnTo>
                    <a:pt x="52" y="81"/>
                  </a:lnTo>
                  <a:lnTo>
                    <a:pt x="67" y="73"/>
                  </a:lnTo>
                  <a:lnTo>
                    <a:pt x="96" y="60"/>
                  </a:lnTo>
                  <a:lnTo>
                    <a:pt x="106" y="60"/>
                  </a:lnTo>
                  <a:lnTo>
                    <a:pt x="108" y="54"/>
                  </a:lnTo>
                  <a:lnTo>
                    <a:pt x="104" y="44"/>
                  </a:lnTo>
                  <a:lnTo>
                    <a:pt x="92" y="48"/>
                  </a:lnTo>
                  <a:lnTo>
                    <a:pt x="90" y="52"/>
                  </a:lnTo>
                  <a:lnTo>
                    <a:pt x="54" y="69"/>
                  </a:lnTo>
                  <a:lnTo>
                    <a:pt x="79" y="48"/>
                  </a:lnTo>
                  <a:lnTo>
                    <a:pt x="77" y="44"/>
                  </a:lnTo>
                  <a:lnTo>
                    <a:pt x="96" y="37"/>
                  </a:lnTo>
                  <a:lnTo>
                    <a:pt x="137" y="19"/>
                  </a:lnTo>
                  <a:lnTo>
                    <a:pt x="148" y="19"/>
                  </a:lnTo>
                  <a:lnTo>
                    <a:pt x="154" y="17"/>
                  </a:lnTo>
                  <a:lnTo>
                    <a:pt x="154" y="12"/>
                  </a:lnTo>
                  <a:lnTo>
                    <a:pt x="150" y="6"/>
                  </a:lnTo>
                  <a:lnTo>
                    <a:pt x="142" y="0"/>
                  </a:lnTo>
                  <a:lnTo>
                    <a:pt x="133" y="10"/>
                  </a:lnTo>
                  <a:lnTo>
                    <a:pt x="73" y="35"/>
                  </a:lnTo>
                  <a:lnTo>
                    <a:pt x="67" y="38"/>
                  </a:lnTo>
                  <a:lnTo>
                    <a:pt x="64" y="38"/>
                  </a:lnTo>
                  <a:lnTo>
                    <a:pt x="58" y="42"/>
                  </a:lnTo>
                  <a:lnTo>
                    <a:pt x="12" y="58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6" name="Freeform 52"/>
            <p:cNvSpPr>
              <a:spLocks/>
            </p:cNvSpPr>
            <p:nvPr/>
          </p:nvSpPr>
          <p:spPr bwMode="auto">
            <a:xfrm>
              <a:off x="2479" y="1928"/>
              <a:ext cx="71" cy="54"/>
            </a:xfrm>
            <a:custGeom>
              <a:avLst/>
              <a:gdLst>
                <a:gd name="T0" fmla="*/ 37 w 71"/>
                <a:gd name="T1" fmla="*/ 50 h 54"/>
                <a:gd name="T2" fmla="*/ 43 w 71"/>
                <a:gd name="T3" fmla="*/ 52 h 54"/>
                <a:gd name="T4" fmla="*/ 52 w 71"/>
                <a:gd name="T5" fmla="*/ 54 h 54"/>
                <a:gd name="T6" fmla="*/ 64 w 71"/>
                <a:gd name="T7" fmla="*/ 54 h 54"/>
                <a:gd name="T8" fmla="*/ 69 w 71"/>
                <a:gd name="T9" fmla="*/ 48 h 54"/>
                <a:gd name="T10" fmla="*/ 71 w 71"/>
                <a:gd name="T11" fmla="*/ 42 h 54"/>
                <a:gd name="T12" fmla="*/ 64 w 71"/>
                <a:gd name="T13" fmla="*/ 33 h 54"/>
                <a:gd name="T14" fmla="*/ 58 w 71"/>
                <a:gd name="T15" fmla="*/ 21 h 54"/>
                <a:gd name="T16" fmla="*/ 52 w 71"/>
                <a:gd name="T17" fmla="*/ 8 h 54"/>
                <a:gd name="T18" fmla="*/ 43 w 71"/>
                <a:gd name="T19" fmla="*/ 0 h 54"/>
                <a:gd name="T20" fmla="*/ 29 w 71"/>
                <a:gd name="T21" fmla="*/ 0 h 54"/>
                <a:gd name="T22" fmla="*/ 19 w 71"/>
                <a:gd name="T23" fmla="*/ 12 h 54"/>
                <a:gd name="T24" fmla="*/ 14 w 71"/>
                <a:gd name="T25" fmla="*/ 19 h 54"/>
                <a:gd name="T26" fmla="*/ 0 w 71"/>
                <a:gd name="T27" fmla="*/ 33 h 54"/>
                <a:gd name="T28" fmla="*/ 2 w 71"/>
                <a:gd name="T29" fmla="*/ 42 h 54"/>
                <a:gd name="T30" fmla="*/ 10 w 71"/>
                <a:gd name="T31" fmla="*/ 50 h 54"/>
                <a:gd name="T32" fmla="*/ 19 w 71"/>
                <a:gd name="T33" fmla="*/ 50 h 54"/>
                <a:gd name="T34" fmla="*/ 27 w 71"/>
                <a:gd name="T35" fmla="*/ 48 h 54"/>
                <a:gd name="T36" fmla="*/ 37 w 71"/>
                <a:gd name="T37" fmla="*/ 50 h 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1"/>
                <a:gd name="T58" fmla="*/ 0 h 54"/>
                <a:gd name="T59" fmla="*/ 71 w 71"/>
                <a:gd name="T60" fmla="*/ 54 h 5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1" h="54">
                  <a:moveTo>
                    <a:pt x="37" y="50"/>
                  </a:moveTo>
                  <a:lnTo>
                    <a:pt x="43" y="52"/>
                  </a:lnTo>
                  <a:lnTo>
                    <a:pt x="52" y="54"/>
                  </a:lnTo>
                  <a:lnTo>
                    <a:pt x="64" y="54"/>
                  </a:lnTo>
                  <a:lnTo>
                    <a:pt x="69" y="48"/>
                  </a:lnTo>
                  <a:lnTo>
                    <a:pt x="71" y="42"/>
                  </a:lnTo>
                  <a:lnTo>
                    <a:pt x="64" y="33"/>
                  </a:lnTo>
                  <a:lnTo>
                    <a:pt x="58" y="21"/>
                  </a:lnTo>
                  <a:lnTo>
                    <a:pt x="52" y="8"/>
                  </a:lnTo>
                  <a:lnTo>
                    <a:pt x="43" y="0"/>
                  </a:lnTo>
                  <a:lnTo>
                    <a:pt x="29" y="0"/>
                  </a:lnTo>
                  <a:lnTo>
                    <a:pt x="19" y="12"/>
                  </a:lnTo>
                  <a:lnTo>
                    <a:pt x="14" y="19"/>
                  </a:lnTo>
                  <a:lnTo>
                    <a:pt x="0" y="33"/>
                  </a:lnTo>
                  <a:lnTo>
                    <a:pt x="2" y="42"/>
                  </a:lnTo>
                  <a:lnTo>
                    <a:pt x="10" y="50"/>
                  </a:lnTo>
                  <a:lnTo>
                    <a:pt x="19" y="50"/>
                  </a:lnTo>
                  <a:lnTo>
                    <a:pt x="27" y="48"/>
                  </a:lnTo>
                  <a:lnTo>
                    <a:pt x="37" y="50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7" name="Freeform 53"/>
            <p:cNvSpPr>
              <a:spLocks/>
            </p:cNvSpPr>
            <p:nvPr/>
          </p:nvSpPr>
          <p:spPr bwMode="auto">
            <a:xfrm>
              <a:off x="2090" y="2431"/>
              <a:ext cx="132" cy="106"/>
            </a:xfrm>
            <a:custGeom>
              <a:avLst/>
              <a:gdLst>
                <a:gd name="T0" fmla="*/ 34 w 132"/>
                <a:gd name="T1" fmla="*/ 62 h 106"/>
                <a:gd name="T2" fmla="*/ 78 w 132"/>
                <a:gd name="T3" fmla="*/ 46 h 106"/>
                <a:gd name="T4" fmla="*/ 109 w 132"/>
                <a:gd name="T5" fmla="*/ 39 h 106"/>
                <a:gd name="T6" fmla="*/ 111 w 132"/>
                <a:gd name="T7" fmla="*/ 44 h 106"/>
                <a:gd name="T8" fmla="*/ 119 w 132"/>
                <a:gd name="T9" fmla="*/ 50 h 106"/>
                <a:gd name="T10" fmla="*/ 126 w 132"/>
                <a:gd name="T11" fmla="*/ 50 h 106"/>
                <a:gd name="T12" fmla="*/ 128 w 132"/>
                <a:gd name="T13" fmla="*/ 46 h 106"/>
                <a:gd name="T14" fmla="*/ 128 w 132"/>
                <a:gd name="T15" fmla="*/ 41 h 106"/>
                <a:gd name="T16" fmla="*/ 126 w 132"/>
                <a:gd name="T17" fmla="*/ 37 h 106"/>
                <a:gd name="T18" fmla="*/ 132 w 132"/>
                <a:gd name="T19" fmla="*/ 31 h 106"/>
                <a:gd name="T20" fmla="*/ 128 w 132"/>
                <a:gd name="T21" fmla="*/ 27 h 106"/>
                <a:gd name="T22" fmla="*/ 123 w 132"/>
                <a:gd name="T23" fmla="*/ 19 h 106"/>
                <a:gd name="T24" fmla="*/ 115 w 132"/>
                <a:gd name="T25" fmla="*/ 23 h 106"/>
                <a:gd name="T26" fmla="*/ 111 w 132"/>
                <a:gd name="T27" fmla="*/ 19 h 106"/>
                <a:gd name="T28" fmla="*/ 105 w 132"/>
                <a:gd name="T29" fmla="*/ 19 h 106"/>
                <a:gd name="T30" fmla="*/ 99 w 132"/>
                <a:gd name="T31" fmla="*/ 25 h 106"/>
                <a:gd name="T32" fmla="*/ 32 w 132"/>
                <a:gd name="T33" fmla="*/ 29 h 106"/>
                <a:gd name="T34" fmla="*/ 40 w 132"/>
                <a:gd name="T35" fmla="*/ 27 h 106"/>
                <a:gd name="T36" fmla="*/ 78 w 132"/>
                <a:gd name="T37" fmla="*/ 17 h 106"/>
                <a:gd name="T38" fmla="*/ 86 w 132"/>
                <a:gd name="T39" fmla="*/ 19 h 106"/>
                <a:gd name="T40" fmla="*/ 94 w 132"/>
                <a:gd name="T41" fmla="*/ 16 h 106"/>
                <a:gd name="T42" fmla="*/ 99 w 132"/>
                <a:gd name="T43" fmla="*/ 14 h 106"/>
                <a:gd name="T44" fmla="*/ 103 w 132"/>
                <a:gd name="T45" fmla="*/ 10 h 106"/>
                <a:gd name="T46" fmla="*/ 96 w 132"/>
                <a:gd name="T47" fmla="*/ 4 h 106"/>
                <a:gd name="T48" fmla="*/ 84 w 132"/>
                <a:gd name="T49" fmla="*/ 0 h 106"/>
                <a:gd name="T50" fmla="*/ 78 w 132"/>
                <a:gd name="T51" fmla="*/ 8 h 106"/>
                <a:gd name="T52" fmla="*/ 53 w 132"/>
                <a:gd name="T53" fmla="*/ 16 h 106"/>
                <a:gd name="T54" fmla="*/ 0 w 132"/>
                <a:gd name="T55" fmla="*/ 29 h 106"/>
                <a:gd name="T56" fmla="*/ 2 w 132"/>
                <a:gd name="T57" fmla="*/ 39 h 106"/>
                <a:gd name="T58" fmla="*/ 4 w 132"/>
                <a:gd name="T59" fmla="*/ 48 h 106"/>
                <a:gd name="T60" fmla="*/ 23 w 132"/>
                <a:gd name="T61" fmla="*/ 46 h 106"/>
                <a:gd name="T62" fmla="*/ 71 w 132"/>
                <a:gd name="T63" fmla="*/ 42 h 106"/>
                <a:gd name="T64" fmla="*/ 32 w 132"/>
                <a:gd name="T65" fmla="*/ 52 h 106"/>
                <a:gd name="T66" fmla="*/ 23 w 132"/>
                <a:gd name="T67" fmla="*/ 58 h 106"/>
                <a:gd name="T68" fmla="*/ 4 w 132"/>
                <a:gd name="T69" fmla="*/ 48 h 106"/>
                <a:gd name="T70" fmla="*/ 7 w 132"/>
                <a:gd name="T71" fmla="*/ 60 h 106"/>
                <a:gd name="T72" fmla="*/ 36 w 132"/>
                <a:gd name="T73" fmla="*/ 75 h 106"/>
                <a:gd name="T74" fmla="*/ 65 w 132"/>
                <a:gd name="T75" fmla="*/ 89 h 106"/>
                <a:gd name="T76" fmla="*/ 67 w 132"/>
                <a:gd name="T77" fmla="*/ 102 h 106"/>
                <a:gd name="T78" fmla="*/ 73 w 132"/>
                <a:gd name="T79" fmla="*/ 106 h 106"/>
                <a:gd name="T80" fmla="*/ 84 w 132"/>
                <a:gd name="T81" fmla="*/ 104 h 106"/>
                <a:gd name="T82" fmla="*/ 86 w 132"/>
                <a:gd name="T83" fmla="*/ 102 h 106"/>
                <a:gd name="T84" fmla="*/ 84 w 132"/>
                <a:gd name="T85" fmla="*/ 90 h 106"/>
                <a:gd name="T86" fmla="*/ 71 w 132"/>
                <a:gd name="T87" fmla="*/ 81 h 106"/>
                <a:gd name="T88" fmla="*/ 34 w 132"/>
                <a:gd name="T89" fmla="*/ 62 h 10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2"/>
                <a:gd name="T136" fmla="*/ 0 h 106"/>
                <a:gd name="T137" fmla="*/ 132 w 132"/>
                <a:gd name="T138" fmla="*/ 106 h 10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2" h="106">
                  <a:moveTo>
                    <a:pt x="34" y="62"/>
                  </a:moveTo>
                  <a:lnTo>
                    <a:pt x="78" y="46"/>
                  </a:lnTo>
                  <a:lnTo>
                    <a:pt x="109" y="39"/>
                  </a:lnTo>
                  <a:lnTo>
                    <a:pt x="111" y="44"/>
                  </a:lnTo>
                  <a:lnTo>
                    <a:pt x="119" y="50"/>
                  </a:lnTo>
                  <a:lnTo>
                    <a:pt x="126" y="50"/>
                  </a:lnTo>
                  <a:lnTo>
                    <a:pt x="128" y="46"/>
                  </a:lnTo>
                  <a:lnTo>
                    <a:pt x="128" y="41"/>
                  </a:lnTo>
                  <a:lnTo>
                    <a:pt x="126" y="37"/>
                  </a:lnTo>
                  <a:lnTo>
                    <a:pt x="132" y="31"/>
                  </a:lnTo>
                  <a:lnTo>
                    <a:pt x="128" y="27"/>
                  </a:lnTo>
                  <a:lnTo>
                    <a:pt x="123" y="19"/>
                  </a:lnTo>
                  <a:lnTo>
                    <a:pt x="115" y="23"/>
                  </a:lnTo>
                  <a:lnTo>
                    <a:pt x="111" y="19"/>
                  </a:lnTo>
                  <a:lnTo>
                    <a:pt x="105" y="19"/>
                  </a:lnTo>
                  <a:lnTo>
                    <a:pt x="99" y="25"/>
                  </a:lnTo>
                  <a:lnTo>
                    <a:pt x="32" y="29"/>
                  </a:lnTo>
                  <a:lnTo>
                    <a:pt x="40" y="27"/>
                  </a:lnTo>
                  <a:lnTo>
                    <a:pt x="78" y="17"/>
                  </a:lnTo>
                  <a:lnTo>
                    <a:pt x="86" y="19"/>
                  </a:lnTo>
                  <a:lnTo>
                    <a:pt x="94" y="16"/>
                  </a:lnTo>
                  <a:lnTo>
                    <a:pt x="99" y="14"/>
                  </a:lnTo>
                  <a:lnTo>
                    <a:pt x="103" y="10"/>
                  </a:lnTo>
                  <a:lnTo>
                    <a:pt x="96" y="4"/>
                  </a:lnTo>
                  <a:lnTo>
                    <a:pt x="84" y="0"/>
                  </a:lnTo>
                  <a:lnTo>
                    <a:pt x="78" y="8"/>
                  </a:lnTo>
                  <a:lnTo>
                    <a:pt x="53" y="16"/>
                  </a:lnTo>
                  <a:lnTo>
                    <a:pt x="0" y="29"/>
                  </a:lnTo>
                  <a:lnTo>
                    <a:pt x="2" y="39"/>
                  </a:lnTo>
                  <a:lnTo>
                    <a:pt x="4" y="48"/>
                  </a:lnTo>
                  <a:lnTo>
                    <a:pt x="23" y="46"/>
                  </a:lnTo>
                  <a:lnTo>
                    <a:pt x="71" y="42"/>
                  </a:lnTo>
                  <a:lnTo>
                    <a:pt x="32" y="52"/>
                  </a:lnTo>
                  <a:lnTo>
                    <a:pt x="23" y="58"/>
                  </a:lnTo>
                  <a:lnTo>
                    <a:pt x="4" y="48"/>
                  </a:lnTo>
                  <a:lnTo>
                    <a:pt x="7" y="60"/>
                  </a:lnTo>
                  <a:lnTo>
                    <a:pt x="36" y="75"/>
                  </a:lnTo>
                  <a:lnTo>
                    <a:pt x="65" y="89"/>
                  </a:lnTo>
                  <a:lnTo>
                    <a:pt x="67" y="102"/>
                  </a:lnTo>
                  <a:lnTo>
                    <a:pt x="73" y="106"/>
                  </a:lnTo>
                  <a:lnTo>
                    <a:pt x="84" y="104"/>
                  </a:lnTo>
                  <a:lnTo>
                    <a:pt x="86" y="102"/>
                  </a:lnTo>
                  <a:lnTo>
                    <a:pt x="84" y="90"/>
                  </a:lnTo>
                  <a:lnTo>
                    <a:pt x="71" y="81"/>
                  </a:lnTo>
                  <a:lnTo>
                    <a:pt x="34" y="62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8" name="Freeform 54"/>
            <p:cNvSpPr>
              <a:spLocks/>
            </p:cNvSpPr>
            <p:nvPr/>
          </p:nvSpPr>
          <p:spPr bwMode="auto">
            <a:xfrm>
              <a:off x="2260" y="2475"/>
              <a:ext cx="50" cy="52"/>
            </a:xfrm>
            <a:custGeom>
              <a:avLst/>
              <a:gdLst>
                <a:gd name="T0" fmla="*/ 2 w 50"/>
                <a:gd name="T1" fmla="*/ 21 h 52"/>
                <a:gd name="T2" fmla="*/ 0 w 50"/>
                <a:gd name="T3" fmla="*/ 10 h 52"/>
                <a:gd name="T4" fmla="*/ 2 w 50"/>
                <a:gd name="T5" fmla="*/ 4 h 52"/>
                <a:gd name="T6" fmla="*/ 6 w 50"/>
                <a:gd name="T7" fmla="*/ 0 h 52"/>
                <a:gd name="T8" fmla="*/ 24 w 50"/>
                <a:gd name="T9" fmla="*/ 6 h 52"/>
                <a:gd name="T10" fmla="*/ 29 w 50"/>
                <a:gd name="T11" fmla="*/ 12 h 52"/>
                <a:gd name="T12" fmla="*/ 41 w 50"/>
                <a:gd name="T13" fmla="*/ 16 h 52"/>
                <a:gd name="T14" fmla="*/ 45 w 50"/>
                <a:gd name="T15" fmla="*/ 23 h 52"/>
                <a:gd name="T16" fmla="*/ 50 w 50"/>
                <a:gd name="T17" fmla="*/ 35 h 52"/>
                <a:gd name="T18" fmla="*/ 47 w 50"/>
                <a:gd name="T19" fmla="*/ 45 h 52"/>
                <a:gd name="T20" fmla="*/ 41 w 50"/>
                <a:gd name="T21" fmla="*/ 48 h 52"/>
                <a:gd name="T22" fmla="*/ 37 w 50"/>
                <a:gd name="T23" fmla="*/ 50 h 52"/>
                <a:gd name="T24" fmla="*/ 33 w 50"/>
                <a:gd name="T25" fmla="*/ 50 h 52"/>
                <a:gd name="T26" fmla="*/ 18 w 50"/>
                <a:gd name="T27" fmla="*/ 52 h 52"/>
                <a:gd name="T28" fmla="*/ 8 w 50"/>
                <a:gd name="T29" fmla="*/ 45 h 52"/>
                <a:gd name="T30" fmla="*/ 12 w 50"/>
                <a:gd name="T31" fmla="*/ 33 h 52"/>
                <a:gd name="T32" fmla="*/ 8 w 50"/>
                <a:gd name="T33" fmla="*/ 25 h 52"/>
                <a:gd name="T34" fmla="*/ 2 w 50"/>
                <a:gd name="T35" fmla="*/ 21 h 5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"/>
                <a:gd name="T55" fmla="*/ 0 h 52"/>
                <a:gd name="T56" fmla="*/ 50 w 50"/>
                <a:gd name="T57" fmla="*/ 52 h 5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" h="52">
                  <a:moveTo>
                    <a:pt x="2" y="21"/>
                  </a:moveTo>
                  <a:lnTo>
                    <a:pt x="0" y="10"/>
                  </a:lnTo>
                  <a:lnTo>
                    <a:pt x="2" y="4"/>
                  </a:lnTo>
                  <a:lnTo>
                    <a:pt x="6" y="0"/>
                  </a:lnTo>
                  <a:lnTo>
                    <a:pt x="24" y="6"/>
                  </a:lnTo>
                  <a:lnTo>
                    <a:pt x="29" y="12"/>
                  </a:lnTo>
                  <a:lnTo>
                    <a:pt x="41" y="16"/>
                  </a:lnTo>
                  <a:lnTo>
                    <a:pt x="45" y="23"/>
                  </a:lnTo>
                  <a:lnTo>
                    <a:pt x="50" y="35"/>
                  </a:lnTo>
                  <a:lnTo>
                    <a:pt x="47" y="45"/>
                  </a:lnTo>
                  <a:lnTo>
                    <a:pt x="41" y="48"/>
                  </a:lnTo>
                  <a:lnTo>
                    <a:pt x="37" y="50"/>
                  </a:lnTo>
                  <a:lnTo>
                    <a:pt x="33" y="50"/>
                  </a:lnTo>
                  <a:lnTo>
                    <a:pt x="18" y="52"/>
                  </a:lnTo>
                  <a:lnTo>
                    <a:pt x="8" y="45"/>
                  </a:lnTo>
                  <a:lnTo>
                    <a:pt x="12" y="33"/>
                  </a:lnTo>
                  <a:lnTo>
                    <a:pt x="8" y="25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9" name="Freeform 55"/>
            <p:cNvSpPr>
              <a:spLocks/>
            </p:cNvSpPr>
            <p:nvPr/>
          </p:nvSpPr>
          <p:spPr bwMode="auto">
            <a:xfrm>
              <a:off x="2370" y="1976"/>
              <a:ext cx="146" cy="79"/>
            </a:xfrm>
            <a:custGeom>
              <a:avLst/>
              <a:gdLst>
                <a:gd name="T0" fmla="*/ 0 w 146"/>
                <a:gd name="T1" fmla="*/ 69 h 79"/>
                <a:gd name="T2" fmla="*/ 34 w 146"/>
                <a:gd name="T3" fmla="*/ 56 h 79"/>
                <a:gd name="T4" fmla="*/ 75 w 146"/>
                <a:gd name="T5" fmla="*/ 39 h 79"/>
                <a:gd name="T6" fmla="*/ 107 w 146"/>
                <a:gd name="T7" fmla="*/ 21 h 79"/>
                <a:gd name="T8" fmla="*/ 128 w 146"/>
                <a:gd name="T9" fmla="*/ 2 h 79"/>
                <a:gd name="T10" fmla="*/ 136 w 146"/>
                <a:gd name="T11" fmla="*/ 0 h 79"/>
                <a:gd name="T12" fmla="*/ 146 w 146"/>
                <a:gd name="T13" fmla="*/ 2 h 79"/>
                <a:gd name="T14" fmla="*/ 115 w 146"/>
                <a:gd name="T15" fmla="*/ 31 h 79"/>
                <a:gd name="T16" fmla="*/ 81 w 146"/>
                <a:gd name="T17" fmla="*/ 50 h 79"/>
                <a:gd name="T18" fmla="*/ 48 w 146"/>
                <a:gd name="T19" fmla="*/ 67 h 79"/>
                <a:gd name="T20" fmla="*/ 4 w 146"/>
                <a:gd name="T21" fmla="*/ 79 h 79"/>
                <a:gd name="T22" fmla="*/ 0 w 146"/>
                <a:gd name="T23" fmla="*/ 69 h 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46"/>
                <a:gd name="T37" fmla="*/ 0 h 79"/>
                <a:gd name="T38" fmla="*/ 146 w 146"/>
                <a:gd name="T39" fmla="*/ 79 h 7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46" h="79">
                  <a:moveTo>
                    <a:pt x="0" y="69"/>
                  </a:moveTo>
                  <a:lnTo>
                    <a:pt x="34" y="56"/>
                  </a:lnTo>
                  <a:lnTo>
                    <a:pt x="75" y="39"/>
                  </a:lnTo>
                  <a:lnTo>
                    <a:pt x="107" y="21"/>
                  </a:lnTo>
                  <a:lnTo>
                    <a:pt x="128" y="2"/>
                  </a:lnTo>
                  <a:lnTo>
                    <a:pt x="136" y="0"/>
                  </a:lnTo>
                  <a:lnTo>
                    <a:pt x="146" y="2"/>
                  </a:lnTo>
                  <a:lnTo>
                    <a:pt x="115" y="31"/>
                  </a:lnTo>
                  <a:lnTo>
                    <a:pt x="81" y="50"/>
                  </a:lnTo>
                  <a:lnTo>
                    <a:pt x="48" y="67"/>
                  </a:lnTo>
                  <a:lnTo>
                    <a:pt x="4" y="79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0" name="Freeform 56"/>
            <p:cNvSpPr>
              <a:spLocks/>
            </p:cNvSpPr>
            <p:nvPr/>
          </p:nvSpPr>
          <p:spPr bwMode="auto">
            <a:xfrm>
              <a:off x="2418" y="2013"/>
              <a:ext cx="119" cy="30"/>
            </a:xfrm>
            <a:custGeom>
              <a:avLst/>
              <a:gdLst>
                <a:gd name="T0" fmla="*/ 0 w 119"/>
                <a:gd name="T1" fmla="*/ 28 h 30"/>
                <a:gd name="T2" fmla="*/ 36 w 119"/>
                <a:gd name="T3" fmla="*/ 13 h 30"/>
                <a:gd name="T4" fmla="*/ 96 w 119"/>
                <a:gd name="T5" fmla="*/ 5 h 30"/>
                <a:gd name="T6" fmla="*/ 105 w 119"/>
                <a:gd name="T7" fmla="*/ 0 h 30"/>
                <a:gd name="T8" fmla="*/ 117 w 119"/>
                <a:gd name="T9" fmla="*/ 5 h 30"/>
                <a:gd name="T10" fmla="*/ 119 w 119"/>
                <a:gd name="T11" fmla="*/ 17 h 30"/>
                <a:gd name="T12" fmla="*/ 117 w 119"/>
                <a:gd name="T13" fmla="*/ 21 h 30"/>
                <a:gd name="T14" fmla="*/ 109 w 119"/>
                <a:gd name="T15" fmla="*/ 23 h 30"/>
                <a:gd name="T16" fmla="*/ 98 w 119"/>
                <a:gd name="T17" fmla="*/ 13 h 30"/>
                <a:gd name="T18" fmla="*/ 56 w 119"/>
                <a:gd name="T19" fmla="*/ 19 h 30"/>
                <a:gd name="T20" fmla="*/ 2 w 119"/>
                <a:gd name="T21" fmla="*/ 30 h 30"/>
                <a:gd name="T22" fmla="*/ 0 w 119"/>
                <a:gd name="T23" fmla="*/ 28 h 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9"/>
                <a:gd name="T37" fmla="*/ 0 h 30"/>
                <a:gd name="T38" fmla="*/ 119 w 119"/>
                <a:gd name="T39" fmla="*/ 30 h 3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9" h="30">
                  <a:moveTo>
                    <a:pt x="0" y="28"/>
                  </a:moveTo>
                  <a:lnTo>
                    <a:pt x="36" y="13"/>
                  </a:lnTo>
                  <a:lnTo>
                    <a:pt x="96" y="5"/>
                  </a:lnTo>
                  <a:lnTo>
                    <a:pt x="105" y="0"/>
                  </a:lnTo>
                  <a:lnTo>
                    <a:pt x="117" y="5"/>
                  </a:lnTo>
                  <a:lnTo>
                    <a:pt x="119" y="17"/>
                  </a:lnTo>
                  <a:lnTo>
                    <a:pt x="117" y="21"/>
                  </a:lnTo>
                  <a:lnTo>
                    <a:pt x="109" y="23"/>
                  </a:lnTo>
                  <a:lnTo>
                    <a:pt x="98" y="13"/>
                  </a:lnTo>
                  <a:lnTo>
                    <a:pt x="56" y="19"/>
                  </a:lnTo>
                  <a:lnTo>
                    <a:pt x="2" y="3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1" name="Freeform 57"/>
            <p:cNvSpPr>
              <a:spLocks/>
            </p:cNvSpPr>
            <p:nvPr/>
          </p:nvSpPr>
          <p:spPr bwMode="auto">
            <a:xfrm>
              <a:off x="2122" y="2493"/>
              <a:ext cx="150" cy="21"/>
            </a:xfrm>
            <a:custGeom>
              <a:avLst/>
              <a:gdLst>
                <a:gd name="T0" fmla="*/ 2 w 150"/>
                <a:gd name="T1" fmla="*/ 2 h 21"/>
                <a:gd name="T2" fmla="*/ 39 w 150"/>
                <a:gd name="T3" fmla="*/ 19 h 21"/>
                <a:gd name="T4" fmla="*/ 66 w 150"/>
                <a:gd name="T5" fmla="*/ 21 h 21"/>
                <a:gd name="T6" fmla="*/ 94 w 150"/>
                <a:gd name="T7" fmla="*/ 21 h 21"/>
                <a:gd name="T8" fmla="*/ 133 w 150"/>
                <a:gd name="T9" fmla="*/ 17 h 21"/>
                <a:gd name="T10" fmla="*/ 150 w 150"/>
                <a:gd name="T11" fmla="*/ 15 h 21"/>
                <a:gd name="T12" fmla="*/ 140 w 150"/>
                <a:gd name="T13" fmla="*/ 3 h 21"/>
                <a:gd name="T14" fmla="*/ 129 w 150"/>
                <a:gd name="T15" fmla="*/ 5 h 21"/>
                <a:gd name="T16" fmla="*/ 104 w 150"/>
                <a:gd name="T17" fmla="*/ 9 h 21"/>
                <a:gd name="T18" fmla="*/ 54 w 150"/>
                <a:gd name="T19" fmla="*/ 9 h 21"/>
                <a:gd name="T20" fmla="*/ 0 w 150"/>
                <a:gd name="T21" fmla="*/ 0 h 21"/>
                <a:gd name="T22" fmla="*/ 2 w 150"/>
                <a:gd name="T23" fmla="*/ 2 h 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0"/>
                <a:gd name="T37" fmla="*/ 0 h 21"/>
                <a:gd name="T38" fmla="*/ 150 w 150"/>
                <a:gd name="T39" fmla="*/ 21 h 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0" h="21">
                  <a:moveTo>
                    <a:pt x="2" y="2"/>
                  </a:moveTo>
                  <a:lnTo>
                    <a:pt x="39" y="19"/>
                  </a:lnTo>
                  <a:lnTo>
                    <a:pt x="66" y="21"/>
                  </a:lnTo>
                  <a:lnTo>
                    <a:pt x="94" y="21"/>
                  </a:lnTo>
                  <a:lnTo>
                    <a:pt x="133" y="17"/>
                  </a:lnTo>
                  <a:lnTo>
                    <a:pt x="150" y="15"/>
                  </a:lnTo>
                  <a:lnTo>
                    <a:pt x="140" y="3"/>
                  </a:lnTo>
                  <a:lnTo>
                    <a:pt x="129" y="5"/>
                  </a:lnTo>
                  <a:lnTo>
                    <a:pt x="104" y="9"/>
                  </a:lnTo>
                  <a:lnTo>
                    <a:pt x="54" y="9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2" name="Freeform 58"/>
            <p:cNvSpPr>
              <a:spLocks/>
            </p:cNvSpPr>
            <p:nvPr/>
          </p:nvSpPr>
          <p:spPr bwMode="auto">
            <a:xfrm>
              <a:off x="2811" y="1765"/>
              <a:ext cx="16" cy="17"/>
            </a:xfrm>
            <a:custGeom>
              <a:avLst/>
              <a:gdLst>
                <a:gd name="T0" fmla="*/ 0 w 16"/>
                <a:gd name="T1" fmla="*/ 6 h 17"/>
                <a:gd name="T2" fmla="*/ 2 w 16"/>
                <a:gd name="T3" fmla="*/ 0 h 17"/>
                <a:gd name="T4" fmla="*/ 8 w 16"/>
                <a:gd name="T5" fmla="*/ 0 h 17"/>
                <a:gd name="T6" fmla="*/ 12 w 16"/>
                <a:gd name="T7" fmla="*/ 2 h 17"/>
                <a:gd name="T8" fmla="*/ 16 w 16"/>
                <a:gd name="T9" fmla="*/ 4 h 17"/>
                <a:gd name="T10" fmla="*/ 16 w 16"/>
                <a:gd name="T11" fmla="*/ 13 h 17"/>
                <a:gd name="T12" fmla="*/ 10 w 16"/>
                <a:gd name="T13" fmla="*/ 17 h 17"/>
                <a:gd name="T14" fmla="*/ 6 w 16"/>
                <a:gd name="T15" fmla="*/ 15 h 17"/>
                <a:gd name="T16" fmla="*/ 0 w 16"/>
                <a:gd name="T17" fmla="*/ 13 h 17"/>
                <a:gd name="T18" fmla="*/ 0 w 16"/>
                <a:gd name="T19" fmla="*/ 2 h 17"/>
                <a:gd name="T20" fmla="*/ 0 w 16"/>
                <a:gd name="T21" fmla="*/ 6 h 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"/>
                <a:gd name="T34" fmla="*/ 0 h 17"/>
                <a:gd name="T35" fmla="*/ 16 w 16"/>
                <a:gd name="T36" fmla="*/ 17 h 1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" h="17">
                  <a:moveTo>
                    <a:pt x="0" y="6"/>
                  </a:moveTo>
                  <a:lnTo>
                    <a:pt x="2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6" y="4"/>
                  </a:lnTo>
                  <a:lnTo>
                    <a:pt x="16" y="13"/>
                  </a:lnTo>
                  <a:lnTo>
                    <a:pt x="10" y="17"/>
                  </a:lnTo>
                  <a:lnTo>
                    <a:pt x="6" y="15"/>
                  </a:lnTo>
                  <a:lnTo>
                    <a:pt x="0" y="13"/>
                  </a:lnTo>
                  <a:lnTo>
                    <a:pt x="0" y="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3" name="Freeform 59"/>
            <p:cNvSpPr>
              <a:spLocks/>
            </p:cNvSpPr>
            <p:nvPr/>
          </p:nvSpPr>
          <p:spPr bwMode="auto">
            <a:xfrm>
              <a:off x="3126" y="1882"/>
              <a:ext cx="62" cy="69"/>
            </a:xfrm>
            <a:custGeom>
              <a:avLst/>
              <a:gdLst>
                <a:gd name="T0" fmla="*/ 0 w 62"/>
                <a:gd name="T1" fmla="*/ 0 h 69"/>
                <a:gd name="T2" fmla="*/ 44 w 62"/>
                <a:gd name="T3" fmla="*/ 50 h 69"/>
                <a:gd name="T4" fmla="*/ 62 w 62"/>
                <a:gd name="T5" fmla="*/ 69 h 69"/>
                <a:gd name="T6" fmla="*/ 0 60000 65536"/>
                <a:gd name="T7" fmla="*/ 0 60000 65536"/>
                <a:gd name="T8" fmla="*/ 0 60000 65536"/>
                <a:gd name="T9" fmla="*/ 0 w 62"/>
                <a:gd name="T10" fmla="*/ 0 h 69"/>
                <a:gd name="T11" fmla="*/ 62 w 62"/>
                <a:gd name="T12" fmla="*/ 69 h 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69">
                  <a:moveTo>
                    <a:pt x="0" y="0"/>
                  </a:moveTo>
                  <a:lnTo>
                    <a:pt x="44" y="50"/>
                  </a:lnTo>
                  <a:lnTo>
                    <a:pt x="62" y="6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4" name="Freeform 60"/>
            <p:cNvSpPr>
              <a:spLocks/>
            </p:cNvSpPr>
            <p:nvPr/>
          </p:nvSpPr>
          <p:spPr bwMode="auto">
            <a:xfrm>
              <a:off x="3024" y="1694"/>
              <a:ext cx="54" cy="46"/>
            </a:xfrm>
            <a:custGeom>
              <a:avLst/>
              <a:gdLst>
                <a:gd name="T0" fmla="*/ 0 w 54"/>
                <a:gd name="T1" fmla="*/ 46 h 46"/>
                <a:gd name="T2" fmla="*/ 12 w 54"/>
                <a:gd name="T3" fmla="*/ 36 h 46"/>
                <a:gd name="T4" fmla="*/ 39 w 54"/>
                <a:gd name="T5" fmla="*/ 17 h 46"/>
                <a:gd name="T6" fmla="*/ 54 w 54"/>
                <a:gd name="T7" fmla="*/ 0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46"/>
                <a:gd name="T14" fmla="*/ 54 w 54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46">
                  <a:moveTo>
                    <a:pt x="0" y="46"/>
                  </a:moveTo>
                  <a:lnTo>
                    <a:pt x="12" y="36"/>
                  </a:lnTo>
                  <a:lnTo>
                    <a:pt x="39" y="17"/>
                  </a:lnTo>
                  <a:lnTo>
                    <a:pt x="5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5" name="Freeform 61"/>
            <p:cNvSpPr>
              <a:spLocks/>
            </p:cNvSpPr>
            <p:nvPr/>
          </p:nvSpPr>
          <p:spPr bwMode="auto">
            <a:xfrm>
              <a:off x="3211" y="2385"/>
              <a:ext cx="30" cy="81"/>
            </a:xfrm>
            <a:custGeom>
              <a:avLst/>
              <a:gdLst>
                <a:gd name="T0" fmla="*/ 0 w 30"/>
                <a:gd name="T1" fmla="*/ 0 h 81"/>
                <a:gd name="T2" fmla="*/ 17 w 30"/>
                <a:gd name="T3" fmla="*/ 37 h 81"/>
                <a:gd name="T4" fmla="*/ 30 w 30"/>
                <a:gd name="T5" fmla="*/ 81 h 81"/>
                <a:gd name="T6" fmla="*/ 0 60000 65536"/>
                <a:gd name="T7" fmla="*/ 0 60000 65536"/>
                <a:gd name="T8" fmla="*/ 0 60000 65536"/>
                <a:gd name="T9" fmla="*/ 0 w 30"/>
                <a:gd name="T10" fmla="*/ 0 h 81"/>
                <a:gd name="T11" fmla="*/ 30 w 30"/>
                <a:gd name="T12" fmla="*/ 81 h 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" h="81">
                  <a:moveTo>
                    <a:pt x="0" y="0"/>
                  </a:moveTo>
                  <a:lnTo>
                    <a:pt x="17" y="37"/>
                  </a:lnTo>
                  <a:lnTo>
                    <a:pt x="30" y="8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6" name="Freeform 62"/>
            <p:cNvSpPr>
              <a:spLocks/>
            </p:cNvSpPr>
            <p:nvPr/>
          </p:nvSpPr>
          <p:spPr bwMode="auto">
            <a:xfrm>
              <a:off x="3082" y="2329"/>
              <a:ext cx="38" cy="43"/>
            </a:xfrm>
            <a:custGeom>
              <a:avLst/>
              <a:gdLst>
                <a:gd name="T0" fmla="*/ 0 w 38"/>
                <a:gd name="T1" fmla="*/ 0 h 43"/>
                <a:gd name="T2" fmla="*/ 10 w 38"/>
                <a:gd name="T3" fmla="*/ 10 h 43"/>
                <a:gd name="T4" fmla="*/ 33 w 38"/>
                <a:gd name="T5" fmla="*/ 37 h 43"/>
                <a:gd name="T6" fmla="*/ 38 w 38"/>
                <a:gd name="T7" fmla="*/ 43 h 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43"/>
                <a:gd name="T14" fmla="*/ 38 w 38"/>
                <a:gd name="T15" fmla="*/ 43 h 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43">
                  <a:moveTo>
                    <a:pt x="0" y="0"/>
                  </a:moveTo>
                  <a:lnTo>
                    <a:pt x="10" y="10"/>
                  </a:lnTo>
                  <a:lnTo>
                    <a:pt x="33" y="37"/>
                  </a:lnTo>
                  <a:lnTo>
                    <a:pt x="38" y="4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7" name="Line 63"/>
            <p:cNvSpPr>
              <a:spLocks noChangeShapeType="1"/>
            </p:cNvSpPr>
            <p:nvPr/>
          </p:nvSpPr>
          <p:spPr bwMode="auto">
            <a:xfrm>
              <a:off x="3074" y="2303"/>
              <a:ext cx="6" cy="2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8" name="Freeform 64"/>
            <p:cNvSpPr>
              <a:spLocks/>
            </p:cNvSpPr>
            <p:nvPr/>
          </p:nvSpPr>
          <p:spPr bwMode="auto">
            <a:xfrm>
              <a:off x="3080" y="2329"/>
              <a:ext cx="6" cy="62"/>
            </a:xfrm>
            <a:custGeom>
              <a:avLst/>
              <a:gdLst>
                <a:gd name="T0" fmla="*/ 0 w 6"/>
                <a:gd name="T1" fmla="*/ 0 h 62"/>
                <a:gd name="T2" fmla="*/ 6 w 6"/>
                <a:gd name="T3" fmla="*/ 39 h 62"/>
                <a:gd name="T4" fmla="*/ 4 w 6"/>
                <a:gd name="T5" fmla="*/ 56 h 62"/>
                <a:gd name="T6" fmla="*/ 2 w 6"/>
                <a:gd name="T7" fmla="*/ 62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62"/>
                <a:gd name="T14" fmla="*/ 6 w 6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62">
                  <a:moveTo>
                    <a:pt x="0" y="0"/>
                  </a:moveTo>
                  <a:lnTo>
                    <a:pt x="6" y="39"/>
                  </a:lnTo>
                  <a:lnTo>
                    <a:pt x="4" y="56"/>
                  </a:lnTo>
                  <a:lnTo>
                    <a:pt x="2" y="6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9" name="Freeform 65"/>
            <p:cNvSpPr>
              <a:spLocks/>
            </p:cNvSpPr>
            <p:nvPr/>
          </p:nvSpPr>
          <p:spPr bwMode="auto">
            <a:xfrm>
              <a:off x="3165" y="1855"/>
              <a:ext cx="105" cy="56"/>
            </a:xfrm>
            <a:custGeom>
              <a:avLst/>
              <a:gdLst>
                <a:gd name="T0" fmla="*/ 105 w 105"/>
                <a:gd name="T1" fmla="*/ 56 h 56"/>
                <a:gd name="T2" fmla="*/ 48 w 105"/>
                <a:gd name="T3" fmla="*/ 29 h 56"/>
                <a:gd name="T4" fmla="*/ 0 w 105"/>
                <a:gd name="T5" fmla="*/ 0 h 56"/>
                <a:gd name="T6" fmla="*/ 0 60000 65536"/>
                <a:gd name="T7" fmla="*/ 0 60000 65536"/>
                <a:gd name="T8" fmla="*/ 0 60000 65536"/>
                <a:gd name="T9" fmla="*/ 0 w 105"/>
                <a:gd name="T10" fmla="*/ 0 h 56"/>
                <a:gd name="T11" fmla="*/ 105 w 105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" h="56">
                  <a:moveTo>
                    <a:pt x="105" y="56"/>
                  </a:moveTo>
                  <a:lnTo>
                    <a:pt x="48" y="2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0" name="Freeform 66"/>
            <p:cNvSpPr>
              <a:spLocks/>
            </p:cNvSpPr>
            <p:nvPr/>
          </p:nvSpPr>
          <p:spPr bwMode="auto">
            <a:xfrm>
              <a:off x="3136" y="1876"/>
              <a:ext cx="96" cy="58"/>
            </a:xfrm>
            <a:custGeom>
              <a:avLst/>
              <a:gdLst>
                <a:gd name="T0" fmla="*/ 0 w 96"/>
                <a:gd name="T1" fmla="*/ 0 h 58"/>
                <a:gd name="T2" fmla="*/ 57 w 96"/>
                <a:gd name="T3" fmla="*/ 37 h 58"/>
                <a:gd name="T4" fmla="*/ 96 w 96"/>
                <a:gd name="T5" fmla="*/ 58 h 58"/>
                <a:gd name="T6" fmla="*/ 0 60000 65536"/>
                <a:gd name="T7" fmla="*/ 0 60000 65536"/>
                <a:gd name="T8" fmla="*/ 0 60000 65536"/>
                <a:gd name="T9" fmla="*/ 0 w 96"/>
                <a:gd name="T10" fmla="*/ 0 h 58"/>
                <a:gd name="T11" fmla="*/ 96 w 96"/>
                <a:gd name="T12" fmla="*/ 58 h 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58">
                  <a:moveTo>
                    <a:pt x="0" y="0"/>
                  </a:moveTo>
                  <a:lnTo>
                    <a:pt x="57" y="37"/>
                  </a:lnTo>
                  <a:lnTo>
                    <a:pt x="96" y="5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1" name="Freeform 67"/>
            <p:cNvSpPr>
              <a:spLocks/>
            </p:cNvSpPr>
            <p:nvPr/>
          </p:nvSpPr>
          <p:spPr bwMode="auto">
            <a:xfrm>
              <a:off x="3113" y="1895"/>
              <a:ext cx="67" cy="79"/>
            </a:xfrm>
            <a:custGeom>
              <a:avLst/>
              <a:gdLst>
                <a:gd name="T0" fmla="*/ 0 w 67"/>
                <a:gd name="T1" fmla="*/ 0 h 79"/>
                <a:gd name="T2" fmla="*/ 23 w 67"/>
                <a:gd name="T3" fmla="*/ 31 h 79"/>
                <a:gd name="T4" fmla="*/ 57 w 67"/>
                <a:gd name="T5" fmla="*/ 70 h 79"/>
                <a:gd name="T6" fmla="*/ 67 w 67"/>
                <a:gd name="T7" fmla="*/ 79 h 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79"/>
                <a:gd name="T14" fmla="*/ 67 w 67"/>
                <a:gd name="T15" fmla="*/ 79 h 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79">
                  <a:moveTo>
                    <a:pt x="0" y="0"/>
                  </a:moveTo>
                  <a:lnTo>
                    <a:pt x="23" y="31"/>
                  </a:lnTo>
                  <a:lnTo>
                    <a:pt x="57" y="70"/>
                  </a:lnTo>
                  <a:lnTo>
                    <a:pt x="67" y="7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2" name="Freeform 68"/>
            <p:cNvSpPr>
              <a:spLocks/>
            </p:cNvSpPr>
            <p:nvPr/>
          </p:nvSpPr>
          <p:spPr bwMode="auto">
            <a:xfrm>
              <a:off x="3103" y="1899"/>
              <a:ext cx="54" cy="108"/>
            </a:xfrm>
            <a:custGeom>
              <a:avLst/>
              <a:gdLst>
                <a:gd name="T0" fmla="*/ 0 w 54"/>
                <a:gd name="T1" fmla="*/ 0 h 108"/>
                <a:gd name="T2" fmla="*/ 12 w 54"/>
                <a:gd name="T3" fmla="*/ 29 h 108"/>
                <a:gd name="T4" fmla="*/ 27 w 54"/>
                <a:gd name="T5" fmla="*/ 62 h 108"/>
                <a:gd name="T6" fmla="*/ 54 w 54"/>
                <a:gd name="T7" fmla="*/ 108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108"/>
                <a:gd name="T14" fmla="*/ 54 w 54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108">
                  <a:moveTo>
                    <a:pt x="0" y="0"/>
                  </a:moveTo>
                  <a:lnTo>
                    <a:pt x="12" y="29"/>
                  </a:lnTo>
                  <a:lnTo>
                    <a:pt x="27" y="62"/>
                  </a:lnTo>
                  <a:lnTo>
                    <a:pt x="54" y="10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3" name="Freeform 69"/>
            <p:cNvSpPr>
              <a:spLocks/>
            </p:cNvSpPr>
            <p:nvPr/>
          </p:nvSpPr>
          <p:spPr bwMode="auto">
            <a:xfrm>
              <a:off x="2092" y="2460"/>
              <a:ext cx="111" cy="10"/>
            </a:xfrm>
            <a:custGeom>
              <a:avLst/>
              <a:gdLst>
                <a:gd name="T0" fmla="*/ 0 w 111"/>
                <a:gd name="T1" fmla="*/ 10 h 10"/>
                <a:gd name="T2" fmla="*/ 15 w 111"/>
                <a:gd name="T3" fmla="*/ 10 h 10"/>
                <a:gd name="T4" fmla="*/ 84 w 111"/>
                <a:gd name="T5" fmla="*/ 4 h 10"/>
                <a:gd name="T6" fmla="*/ 111 w 111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"/>
                <a:gd name="T13" fmla="*/ 0 h 10"/>
                <a:gd name="T14" fmla="*/ 111 w 111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" h="10">
                  <a:moveTo>
                    <a:pt x="0" y="10"/>
                  </a:moveTo>
                  <a:lnTo>
                    <a:pt x="15" y="10"/>
                  </a:lnTo>
                  <a:lnTo>
                    <a:pt x="84" y="4"/>
                  </a:lnTo>
                  <a:lnTo>
                    <a:pt x="11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4" name="Line 70"/>
            <p:cNvSpPr>
              <a:spLocks noChangeShapeType="1"/>
            </p:cNvSpPr>
            <p:nvPr/>
          </p:nvSpPr>
          <p:spPr bwMode="auto">
            <a:xfrm>
              <a:off x="2268" y="2410"/>
              <a:ext cx="4" cy="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5" name="Line 71"/>
            <p:cNvSpPr>
              <a:spLocks noChangeShapeType="1"/>
            </p:cNvSpPr>
            <p:nvPr/>
          </p:nvSpPr>
          <p:spPr bwMode="auto">
            <a:xfrm>
              <a:off x="2113" y="2489"/>
              <a:ext cx="48" cy="2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6" name="Line 72"/>
            <p:cNvSpPr>
              <a:spLocks noChangeShapeType="1"/>
            </p:cNvSpPr>
            <p:nvPr/>
          </p:nvSpPr>
          <p:spPr bwMode="auto">
            <a:xfrm flipV="1">
              <a:off x="2161" y="2470"/>
              <a:ext cx="38" cy="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7" name="Freeform 73"/>
            <p:cNvSpPr>
              <a:spLocks/>
            </p:cNvSpPr>
            <p:nvPr/>
          </p:nvSpPr>
          <p:spPr bwMode="auto">
            <a:xfrm>
              <a:off x="2097" y="2491"/>
              <a:ext cx="87" cy="78"/>
            </a:xfrm>
            <a:custGeom>
              <a:avLst/>
              <a:gdLst>
                <a:gd name="T0" fmla="*/ 0 w 87"/>
                <a:gd name="T1" fmla="*/ 0 h 78"/>
                <a:gd name="T2" fmla="*/ 4 w 87"/>
                <a:gd name="T3" fmla="*/ 7 h 78"/>
                <a:gd name="T4" fmla="*/ 16 w 87"/>
                <a:gd name="T5" fmla="*/ 23 h 78"/>
                <a:gd name="T6" fmla="*/ 29 w 87"/>
                <a:gd name="T7" fmla="*/ 36 h 78"/>
                <a:gd name="T8" fmla="*/ 54 w 87"/>
                <a:gd name="T9" fmla="*/ 52 h 78"/>
                <a:gd name="T10" fmla="*/ 75 w 87"/>
                <a:gd name="T11" fmla="*/ 69 h 78"/>
                <a:gd name="T12" fmla="*/ 87 w 87"/>
                <a:gd name="T13" fmla="*/ 78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"/>
                <a:gd name="T22" fmla="*/ 0 h 78"/>
                <a:gd name="T23" fmla="*/ 87 w 87"/>
                <a:gd name="T24" fmla="*/ 78 h 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" h="78">
                  <a:moveTo>
                    <a:pt x="0" y="0"/>
                  </a:moveTo>
                  <a:lnTo>
                    <a:pt x="4" y="7"/>
                  </a:lnTo>
                  <a:lnTo>
                    <a:pt x="16" y="23"/>
                  </a:lnTo>
                  <a:lnTo>
                    <a:pt x="29" y="36"/>
                  </a:lnTo>
                  <a:lnTo>
                    <a:pt x="54" y="52"/>
                  </a:lnTo>
                  <a:lnTo>
                    <a:pt x="75" y="69"/>
                  </a:lnTo>
                  <a:lnTo>
                    <a:pt x="87" y="7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8" name="Line 74"/>
            <p:cNvSpPr>
              <a:spLocks noChangeShapeType="1"/>
            </p:cNvSpPr>
            <p:nvPr/>
          </p:nvSpPr>
          <p:spPr bwMode="auto">
            <a:xfrm flipV="1">
              <a:off x="2191" y="2454"/>
              <a:ext cx="14" cy="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9" name="Line 75"/>
            <p:cNvSpPr>
              <a:spLocks noChangeShapeType="1"/>
            </p:cNvSpPr>
            <p:nvPr/>
          </p:nvSpPr>
          <p:spPr bwMode="auto">
            <a:xfrm>
              <a:off x="2203" y="2460"/>
              <a:ext cx="11" cy="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0" name="Freeform 76"/>
            <p:cNvSpPr>
              <a:spLocks/>
            </p:cNvSpPr>
            <p:nvPr/>
          </p:nvSpPr>
          <p:spPr bwMode="auto">
            <a:xfrm>
              <a:off x="2186" y="2410"/>
              <a:ext cx="149" cy="6"/>
            </a:xfrm>
            <a:custGeom>
              <a:avLst/>
              <a:gdLst>
                <a:gd name="T0" fmla="*/ 0 w 149"/>
                <a:gd name="T1" fmla="*/ 6 h 6"/>
                <a:gd name="T2" fmla="*/ 73 w 149"/>
                <a:gd name="T3" fmla="*/ 0 h 6"/>
                <a:gd name="T4" fmla="*/ 124 w 149"/>
                <a:gd name="T5" fmla="*/ 2 h 6"/>
                <a:gd name="T6" fmla="*/ 149 w 149"/>
                <a:gd name="T7" fmla="*/ 6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"/>
                <a:gd name="T13" fmla="*/ 0 h 6"/>
                <a:gd name="T14" fmla="*/ 149 w 149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" h="6">
                  <a:moveTo>
                    <a:pt x="0" y="6"/>
                  </a:moveTo>
                  <a:lnTo>
                    <a:pt x="73" y="0"/>
                  </a:lnTo>
                  <a:lnTo>
                    <a:pt x="124" y="2"/>
                  </a:lnTo>
                  <a:lnTo>
                    <a:pt x="149" y="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1" name="Freeform 77"/>
            <p:cNvSpPr>
              <a:spLocks/>
            </p:cNvSpPr>
            <p:nvPr/>
          </p:nvSpPr>
          <p:spPr bwMode="auto">
            <a:xfrm>
              <a:off x="2132" y="2278"/>
              <a:ext cx="25" cy="55"/>
            </a:xfrm>
            <a:custGeom>
              <a:avLst/>
              <a:gdLst>
                <a:gd name="T0" fmla="*/ 0 w 25"/>
                <a:gd name="T1" fmla="*/ 0 h 55"/>
                <a:gd name="T2" fmla="*/ 17 w 25"/>
                <a:gd name="T3" fmla="*/ 13 h 55"/>
                <a:gd name="T4" fmla="*/ 25 w 25"/>
                <a:gd name="T5" fmla="*/ 26 h 55"/>
                <a:gd name="T6" fmla="*/ 23 w 25"/>
                <a:gd name="T7" fmla="*/ 42 h 55"/>
                <a:gd name="T8" fmla="*/ 17 w 25"/>
                <a:gd name="T9" fmla="*/ 55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55"/>
                <a:gd name="T17" fmla="*/ 25 w 25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55">
                  <a:moveTo>
                    <a:pt x="0" y="0"/>
                  </a:moveTo>
                  <a:lnTo>
                    <a:pt x="17" y="13"/>
                  </a:lnTo>
                  <a:lnTo>
                    <a:pt x="25" y="26"/>
                  </a:lnTo>
                  <a:lnTo>
                    <a:pt x="23" y="42"/>
                  </a:lnTo>
                  <a:lnTo>
                    <a:pt x="17" y="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2" name="Freeform 78"/>
            <p:cNvSpPr>
              <a:spLocks/>
            </p:cNvSpPr>
            <p:nvPr/>
          </p:nvSpPr>
          <p:spPr bwMode="auto">
            <a:xfrm>
              <a:off x="2324" y="2087"/>
              <a:ext cx="73" cy="25"/>
            </a:xfrm>
            <a:custGeom>
              <a:avLst/>
              <a:gdLst>
                <a:gd name="T0" fmla="*/ 73 w 73"/>
                <a:gd name="T1" fmla="*/ 25 h 25"/>
                <a:gd name="T2" fmla="*/ 69 w 73"/>
                <a:gd name="T3" fmla="*/ 20 h 25"/>
                <a:gd name="T4" fmla="*/ 54 w 73"/>
                <a:gd name="T5" fmla="*/ 14 h 25"/>
                <a:gd name="T6" fmla="*/ 34 w 73"/>
                <a:gd name="T7" fmla="*/ 6 h 25"/>
                <a:gd name="T8" fmla="*/ 9 w 73"/>
                <a:gd name="T9" fmla="*/ 2 h 25"/>
                <a:gd name="T10" fmla="*/ 0 w 73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25"/>
                <a:gd name="T20" fmla="*/ 73 w 73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25">
                  <a:moveTo>
                    <a:pt x="73" y="25"/>
                  </a:moveTo>
                  <a:lnTo>
                    <a:pt x="69" y="20"/>
                  </a:lnTo>
                  <a:lnTo>
                    <a:pt x="54" y="14"/>
                  </a:lnTo>
                  <a:lnTo>
                    <a:pt x="34" y="6"/>
                  </a:lnTo>
                  <a:lnTo>
                    <a:pt x="9" y="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3" name="Line 79"/>
            <p:cNvSpPr>
              <a:spLocks noChangeShapeType="1"/>
            </p:cNvSpPr>
            <p:nvPr/>
          </p:nvSpPr>
          <p:spPr bwMode="auto">
            <a:xfrm flipH="1" flipV="1">
              <a:off x="2474" y="2074"/>
              <a:ext cx="11" cy="3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4" name="Freeform 80"/>
            <p:cNvSpPr>
              <a:spLocks/>
            </p:cNvSpPr>
            <p:nvPr/>
          </p:nvSpPr>
          <p:spPr bwMode="auto">
            <a:xfrm>
              <a:off x="2224" y="2089"/>
              <a:ext cx="52" cy="2"/>
            </a:xfrm>
            <a:custGeom>
              <a:avLst/>
              <a:gdLst>
                <a:gd name="T0" fmla="*/ 0 w 52"/>
                <a:gd name="T1" fmla="*/ 2 h 2"/>
                <a:gd name="T2" fmla="*/ 44 w 52"/>
                <a:gd name="T3" fmla="*/ 0 h 2"/>
                <a:gd name="T4" fmla="*/ 52 w 52"/>
                <a:gd name="T5" fmla="*/ 0 h 2"/>
                <a:gd name="T6" fmla="*/ 0 60000 65536"/>
                <a:gd name="T7" fmla="*/ 0 60000 65536"/>
                <a:gd name="T8" fmla="*/ 0 60000 65536"/>
                <a:gd name="T9" fmla="*/ 0 w 52"/>
                <a:gd name="T10" fmla="*/ 0 h 2"/>
                <a:gd name="T11" fmla="*/ 52 w 5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2">
                  <a:moveTo>
                    <a:pt x="0" y="2"/>
                  </a:moveTo>
                  <a:lnTo>
                    <a:pt x="44" y="0"/>
                  </a:lnTo>
                  <a:lnTo>
                    <a:pt x="52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5" name="Freeform 81"/>
            <p:cNvSpPr>
              <a:spLocks/>
            </p:cNvSpPr>
            <p:nvPr/>
          </p:nvSpPr>
          <p:spPr bwMode="auto">
            <a:xfrm>
              <a:off x="2349" y="1715"/>
              <a:ext cx="9" cy="79"/>
            </a:xfrm>
            <a:custGeom>
              <a:avLst/>
              <a:gdLst>
                <a:gd name="T0" fmla="*/ 9 w 9"/>
                <a:gd name="T1" fmla="*/ 0 h 79"/>
                <a:gd name="T2" fmla="*/ 2 w 9"/>
                <a:gd name="T3" fmla="*/ 69 h 79"/>
                <a:gd name="T4" fmla="*/ 0 w 9"/>
                <a:gd name="T5" fmla="*/ 79 h 79"/>
                <a:gd name="T6" fmla="*/ 0 60000 65536"/>
                <a:gd name="T7" fmla="*/ 0 60000 65536"/>
                <a:gd name="T8" fmla="*/ 0 60000 65536"/>
                <a:gd name="T9" fmla="*/ 0 w 9"/>
                <a:gd name="T10" fmla="*/ 0 h 79"/>
                <a:gd name="T11" fmla="*/ 9 w 9"/>
                <a:gd name="T12" fmla="*/ 79 h 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79">
                  <a:moveTo>
                    <a:pt x="9" y="0"/>
                  </a:moveTo>
                  <a:lnTo>
                    <a:pt x="2" y="69"/>
                  </a:lnTo>
                  <a:lnTo>
                    <a:pt x="0" y="7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6" name="Freeform 82"/>
            <p:cNvSpPr>
              <a:spLocks/>
            </p:cNvSpPr>
            <p:nvPr/>
          </p:nvSpPr>
          <p:spPr bwMode="auto">
            <a:xfrm>
              <a:off x="3266" y="1763"/>
              <a:ext cx="252" cy="19"/>
            </a:xfrm>
            <a:custGeom>
              <a:avLst/>
              <a:gdLst>
                <a:gd name="T0" fmla="*/ 0 w 252"/>
                <a:gd name="T1" fmla="*/ 0 h 19"/>
                <a:gd name="T2" fmla="*/ 52 w 252"/>
                <a:gd name="T3" fmla="*/ 8 h 19"/>
                <a:gd name="T4" fmla="*/ 96 w 252"/>
                <a:gd name="T5" fmla="*/ 12 h 19"/>
                <a:gd name="T6" fmla="*/ 161 w 252"/>
                <a:gd name="T7" fmla="*/ 17 h 19"/>
                <a:gd name="T8" fmla="*/ 252 w 252"/>
                <a:gd name="T9" fmla="*/ 19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2"/>
                <a:gd name="T16" fmla="*/ 0 h 19"/>
                <a:gd name="T17" fmla="*/ 252 w 252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2" h="19">
                  <a:moveTo>
                    <a:pt x="0" y="0"/>
                  </a:moveTo>
                  <a:lnTo>
                    <a:pt x="52" y="8"/>
                  </a:lnTo>
                  <a:lnTo>
                    <a:pt x="96" y="12"/>
                  </a:lnTo>
                  <a:lnTo>
                    <a:pt x="161" y="17"/>
                  </a:lnTo>
                  <a:lnTo>
                    <a:pt x="252" y="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7" name="Freeform 83"/>
            <p:cNvSpPr>
              <a:spLocks/>
            </p:cNvSpPr>
            <p:nvPr/>
          </p:nvSpPr>
          <p:spPr bwMode="auto">
            <a:xfrm>
              <a:off x="3234" y="1792"/>
              <a:ext cx="213" cy="27"/>
            </a:xfrm>
            <a:custGeom>
              <a:avLst/>
              <a:gdLst>
                <a:gd name="T0" fmla="*/ 213 w 213"/>
                <a:gd name="T1" fmla="*/ 27 h 27"/>
                <a:gd name="T2" fmla="*/ 195 w 213"/>
                <a:gd name="T3" fmla="*/ 25 h 27"/>
                <a:gd name="T4" fmla="*/ 134 w 213"/>
                <a:gd name="T5" fmla="*/ 21 h 27"/>
                <a:gd name="T6" fmla="*/ 69 w 213"/>
                <a:gd name="T7" fmla="*/ 13 h 27"/>
                <a:gd name="T8" fmla="*/ 13 w 213"/>
                <a:gd name="T9" fmla="*/ 2 h 27"/>
                <a:gd name="T10" fmla="*/ 0 w 213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3"/>
                <a:gd name="T19" fmla="*/ 0 h 27"/>
                <a:gd name="T20" fmla="*/ 213 w 213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3" h="27">
                  <a:moveTo>
                    <a:pt x="213" y="27"/>
                  </a:moveTo>
                  <a:lnTo>
                    <a:pt x="195" y="25"/>
                  </a:lnTo>
                  <a:lnTo>
                    <a:pt x="134" y="21"/>
                  </a:lnTo>
                  <a:lnTo>
                    <a:pt x="69" y="13"/>
                  </a:lnTo>
                  <a:lnTo>
                    <a:pt x="13" y="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8" name="Freeform 84"/>
            <p:cNvSpPr>
              <a:spLocks/>
            </p:cNvSpPr>
            <p:nvPr/>
          </p:nvSpPr>
          <p:spPr bwMode="auto">
            <a:xfrm>
              <a:off x="3184" y="1836"/>
              <a:ext cx="151" cy="44"/>
            </a:xfrm>
            <a:custGeom>
              <a:avLst/>
              <a:gdLst>
                <a:gd name="T0" fmla="*/ 0 w 151"/>
                <a:gd name="T1" fmla="*/ 0 h 44"/>
                <a:gd name="T2" fmla="*/ 48 w 151"/>
                <a:gd name="T3" fmla="*/ 19 h 44"/>
                <a:gd name="T4" fmla="*/ 88 w 151"/>
                <a:gd name="T5" fmla="*/ 33 h 44"/>
                <a:gd name="T6" fmla="*/ 126 w 151"/>
                <a:gd name="T7" fmla="*/ 40 h 44"/>
                <a:gd name="T8" fmla="*/ 151 w 151"/>
                <a:gd name="T9" fmla="*/ 44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1"/>
                <a:gd name="T16" fmla="*/ 0 h 44"/>
                <a:gd name="T17" fmla="*/ 151 w 15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1" h="44">
                  <a:moveTo>
                    <a:pt x="0" y="0"/>
                  </a:moveTo>
                  <a:lnTo>
                    <a:pt x="48" y="19"/>
                  </a:lnTo>
                  <a:lnTo>
                    <a:pt x="88" y="33"/>
                  </a:lnTo>
                  <a:lnTo>
                    <a:pt x="126" y="40"/>
                  </a:lnTo>
                  <a:lnTo>
                    <a:pt x="151" y="4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9" name="Freeform 85"/>
            <p:cNvSpPr>
              <a:spLocks/>
            </p:cNvSpPr>
            <p:nvPr/>
          </p:nvSpPr>
          <p:spPr bwMode="auto">
            <a:xfrm>
              <a:off x="3209" y="1817"/>
              <a:ext cx="188" cy="32"/>
            </a:xfrm>
            <a:custGeom>
              <a:avLst/>
              <a:gdLst>
                <a:gd name="T0" fmla="*/ 188 w 188"/>
                <a:gd name="T1" fmla="*/ 32 h 32"/>
                <a:gd name="T2" fmla="*/ 178 w 188"/>
                <a:gd name="T3" fmla="*/ 29 h 32"/>
                <a:gd name="T4" fmla="*/ 147 w 188"/>
                <a:gd name="T5" fmla="*/ 29 h 32"/>
                <a:gd name="T6" fmla="*/ 99 w 188"/>
                <a:gd name="T7" fmla="*/ 23 h 32"/>
                <a:gd name="T8" fmla="*/ 57 w 188"/>
                <a:gd name="T9" fmla="*/ 13 h 32"/>
                <a:gd name="T10" fmla="*/ 13 w 188"/>
                <a:gd name="T11" fmla="*/ 4 h 32"/>
                <a:gd name="T12" fmla="*/ 0 w 18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8"/>
                <a:gd name="T22" fmla="*/ 0 h 32"/>
                <a:gd name="T23" fmla="*/ 188 w 18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8" h="32">
                  <a:moveTo>
                    <a:pt x="188" y="32"/>
                  </a:moveTo>
                  <a:lnTo>
                    <a:pt x="178" y="29"/>
                  </a:lnTo>
                  <a:lnTo>
                    <a:pt x="147" y="29"/>
                  </a:lnTo>
                  <a:lnTo>
                    <a:pt x="99" y="23"/>
                  </a:lnTo>
                  <a:lnTo>
                    <a:pt x="57" y="13"/>
                  </a:lnTo>
                  <a:lnTo>
                    <a:pt x="13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0" name="Freeform 86"/>
            <p:cNvSpPr>
              <a:spLocks/>
            </p:cNvSpPr>
            <p:nvPr/>
          </p:nvSpPr>
          <p:spPr bwMode="auto">
            <a:xfrm>
              <a:off x="3168" y="1717"/>
              <a:ext cx="96" cy="36"/>
            </a:xfrm>
            <a:custGeom>
              <a:avLst/>
              <a:gdLst>
                <a:gd name="T0" fmla="*/ 0 w 96"/>
                <a:gd name="T1" fmla="*/ 36 h 36"/>
                <a:gd name="T2" fmla="*/ 21 w 96"/>
                <a:gd name="T3" fmla="*/ 27 h 36"/>
                <a:gd name="T4" fmla="*/ 75 w 96"/>
                <a:gd name="T5" fmla="*/ 8 h 36"/>
                <a:gd name="T6" fmla="*/ 96 w 96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6"/>
                <a:gd name="T13" fmla="*/ 0 h 36"/>
                <a:gd name="T14" fmla="*/ 96 w 96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" h="36">
                  <a:moveTo>
                    <a:pt x="0" y="36"/>
                  </a:moveTo>
                  <a:lnTo>
                    <a:pt x="21" y="27"/>
                  </a:lnTo>
                  <a:lnTo>
                    <a:pt x="75" y="8"/>
                  </a:lnTo>
                  <a:lnTo>
                    <a:pt x="96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1" name="Freeform 87"/>
            <p:cNvSpPr>
              <a:spLocks/>
            </p:cNvSpPr>
            <p:nvPr/>
          </p:nvSpPr>
          <p:spPr bwMode="auto">
            <a:xfrm>
              <a:off x="3353" y="1705"/>
              <a:ext cx="370" cy="12"/>
            </a:xfrm>
            <a:custGeom>
              <a:avLst/>
              <a:gdLst>
                <a:gd name="T0" fmla="*/ 0 w 370"/>
                <a:gd name="T1" fmla="*/ 0 h 12"/>
                <a:gd name="T2" fmla="*/ 203 w 370"/>
                <a:gd name="T3" fmla="*/ 0 h 12"/>
                <a:gd name="T4" fmla="*/ 228 w 370"/>
                <a:gd name="T5" fmla="*/ 2 h 12"/>
                <a:gd name="T6" fmla="*/ 366 w 370"/>
                <a:gd name="T7" fmla="*/ 10 h 12"/>
                <a:gd name="T8" fmla="*/ 370 w 370"/>
                <a:gd name="T9" fmla="*/ 12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0"/>
                <a:gd name="T16" fmla="*/ 0 h 12"/>
                <a:gd name="T17" fmla="*/ 370 w 37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0" h="12">
                  <a:moveTo>
                    <a:pt x="0" y="0"/>
                  </a:moveTo>
                  <a:lnTo>
                    <a:pt x="203" y="0"/>
                  </a:lnTo>
                  <a:lnTo>
                    <a:pt x="228" y="2"/>
                  </a:lnTo>
                  <a:lnTo>
                    <a:pt x="366" y="10"/>
                  </a:lnTo>
                  <a:lnTo>
                    <a:pt x="370" y="1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2" name="Freeform 88"/>
            <p:cNvSpPr>
              <a:spLocks/>
            </p:cNvSpPr>
            <p:nvPr/>
          </p:nvSpPr>
          <p:spPr bwMode="auto">
            <a:xfrm>
              <a:off x="3353" y="1690"/>
              <a:ext cx="378" cy="4"/>
            </a:xfrm>
            <a:custGeom>
              <a:avLst/>
              <a:gdLst>
                <a:gd name="T0" fmla="*/ 0 w 378"/>
                <a:gd name="T1" fmla="*/ 0 h 4"/>
                <a:gd name="T2" fmla="*/ 312 w 378"/>
                <a:gd name="T3" fmla="*/ 0 h 4"/>
                <a:gd name="T4" fmla="*/ 370 w 378"/>
                <a:gd name="T5" fmla="*/ 4 h 4"/>
                <a:gd name="T6" fmla="*/ 378 w 378"/>
                <a:gd name="T7" fmla="*/ 4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8"/>
                <a:gd name="T13" fmla="*/ 0 h 4"/>
                <a:gd name="T14" fmla="*/ 378 w 378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8" h="4">
                  <a:moveTo>
                    <a:pt x="0" y="0"/>
                  </a:moveTo>
                  <a:lnTo>
                    <a:pt x="312" y="0"/>
                  </a:lnTo>
                  <a:lnTo>
                    <a:pt x="370" y="4"/>
                  </a:lnTo>
                  <a:lnTo>
                    <a:pt x="378" y="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3" name="Freeform 89"/>
            <p:cNvSpPr>
              <a:spLocks/>
            </p:cNvSpPr>
            <p:nvPr/>
          </p:nvSpPr>
          <p:spPr bwMode="auto">
            <a:xfrm>
              <a:off x="3305" y="1727"/>
              <a:ext cx="318" cy="17"/>
            </a:xfrm>
            <a:custGeom>
              <a:avLst/>
              <a:gdLst>
                <a:gd name="T0" fmla="*/ 0 w 318"/>
                <a:gd name="T1" fmla="*/ 0 h 17"/>
                <a:gd name="T2" fmla="*/ 124 w 318"/>
                <a:gd name="T3" fmla="*/ 7 h 17"/>
                <a:gd name="T4" fmla="*/ 313 w 318"/>
                <a:gd name="T5" fmla="*/ 17 h 17"/>
                <a:gd name="T6" fmla="*/ 318 w 318"/>
                <a:gd name="T7" fmla="*/ 17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8"/>
                <a:gd name="T13" fmla="*/ 0 h 17"/>
                <a:gd name="T14" fmla="*/ 318 w 318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8" h="17">
                  <a:moveTo>
                    <a:pt x="0" y="0"/>
                  </a:moveTo>
                  <a:lnTo>
                    <a:pt x="124" y="7"/>
                  </a:lnTo>
                  <a:lnTo>
                    <a:pt x="313" y="17"/>
                  </a:lnTo>
                  <a:lnTo>
                    <a:pt x="318" y="1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4" name="Freeform 90"/>
            <p:cNvSpPr>
              <a:spLocks/>
            </p:cNvSpPr>
            <p:nvPr/>
          </p:nvSpPr>
          <p:spPr bwMode="auto">
            <a:xfrm>
              <a:off x="3099" y="1753"/>
              <a:ext cx="71" cy="91"/>
            </a:xfrm>
            <a:custGeom>
              <a:avLst/>
              <a:gdLst>
                <a:gd name="T0" fmla="*/ 0 w 71"/>
                <a:gd name="T1" fmla="*/ 91 h 91"/>
                <a:gd name="T2" fmla="*/ 6 w 71"/>
                <a:gd name="T3" fmla="*/ 68 h 91"/>
                <a:gd name="T4" fmla="*/ 16 w 71"/>
                <a:gd name="T5" fmla="*/ 48 h 91"/>
                <a:gd name="T6" fmla="*/ 33 w 71"/>
                <a:gd name="T7" fmla="*/ 27 h 91"/>
                <a:gd name="T8" fmla="*/ 52 w 71"/>
                <a:gd name="T9" fmla="*/ 10 h 91"/>
                <a:gd name="T10" fmla="*/ 71 w 71"/>
                <a:gd name="T11" fmla="*/ 0 h 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91"/>
                <a:gd name="T20" fmla="*/ 71 w 71"/>
                <a:gd name="T21" fmla="*/ 91 h 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91">
                  <a:moveTo>
                    <a:pt x="0" y="91"/>
                  </a:moveTo>
                  <a:lnTo>
                    <a:pt x="6" y="68"/>
                  </a:lnTo>
                  <a:lnTo>
                    <a:pt x="16" y="48"/>
                  </a:lnTo>
                  <a:lnTo>
                    <a:pt x="33" y="27"/>
                  </a:lnTo>
                  <a:lnTo>
                    <a:pt x="52" y="10"/>
                  </a:lnTo>
                  <a:lnTo>
                    <a:pt x="7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5" name="Freeform 91"/>
            <p:cNvSpPr>
              <a:spLocks/>
            </p:cNvSpPr>
            <p:nvPr/>
          </p:nvSpPr>
          <p:spPr bwMode="auto">
            <a:xfrm>
              <a:off x="2917" y="1794"/>
              <a:ext cx="13" cy="36"/>
            </a:xfrm>
            <a:custGeom>
              <a:avLst/>
              <a:gdLst>
                <a:gd name="T0" fmla="*/ 0 w 13"/>
                <a:gd name="T1" fmla="*/ 36 h 36"/>
                <a:gd name="T2" fmla="*/ 6 w 13"/>
                <a:gd name="T3" fmla="*/ 27 h 36"/>
                <a:gd name="T4" fmla="*/ 8 w 13"/>
                <a:gd name="T5" fmla="*/ 11 h 36"/>
                <a:gd name="T6" fmla="*/ 8 w 13"/>
                <a:gd name="T7" fmla="*/ 5 h 36"/>
                <a:gd name="T8" fmla="*/ 13 w 13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36"/>
                <a:gd name="T17" fmla="*/ 13 w 13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36">
                  <a:moveTo>
                    <a:pt x="0" y="36"/>
                  </a:moveTo>
                  <a:lnTo>
                    <a:pt x="6" y="27"/>
                  </a:lnTo>
                  <a:lnTo>
                    <a:pt x="8" y="11"/>
                  </a:lnTo>
                  <a:lnTo>
                    <a:pt x="8" y="5"/>
                  </a:lnTo>
                  <a:lnTo>
                    <a:pt x="13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6" name="Freeform 92"/>
            <p:cNvSpPr>
              <a:spLocks/>
            </p:cNvSpPr>
            <p:nvPr/>
          </p:nvSpPr>
          <p:spPr bwMode="auto">
            <a:xfrm>
              <a:off x="2938" y="1780"/>
              <a:ext cx="15" cy="18"/>
            </a:xfrm>
            <a:custGeom>
              <a:avLst/>
              <a:gdLst>
                <a:gd name="T0" fmla="*/ 0 w 15"/>
                <a:gd name="T1" fmla="*/ 14 h 18"/>
                <a:gd name="T2" fmla="*/ 6 w 15"/>
                <a:gd name="T3" fmla="*/ 18 h 18"/>
                <a:gd name="T4" fmla="*/ 13 w 15"/>
                <a:gd name="T5" fmla="*/ 12 h 18"/>
                <a:gd name="T6" fmla="*/ 15 w 15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8"/>
                <a:gd name="T14" fmla="*/ 15 w 15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8">
                  <a:moveTo>
                    <a:pt x="0" y="14"/>
                  </a:moveTo>
                  <a:lnTo>
                    <a:pt x="6" y="18"/>
                  </a:lnTo>
                  <a:lnTo>
                    <a:pt x="13" y="12"/>
                  </a:lnTo>
                  <a:lnTo>
                    <a:pt x="1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7" name="Freeform 93"/>
            <p:cNvSpPr>
              <a:spLocks/>
            </p:cNvSpPr>
            <p:nvPr/>
          </p:nvSpPr>
          <p:spPr bwMode="auto">
            <a:xfrm>
              <a:off x="2915" y="1794"/>
              <a:ext cx="10" cy="7"/>
            </a:xfrm>
            <a:custGeom>
              <a:avLst/>
              <a:gdLst>
                <a:gd name="T0" fmla="*/ 10 w 10"/>
                <a:gd name="T1" fmla="*/ 7 h 7"/>
                <a:gd name="T2" fmla="*/ 4 w 10"/>
                <a:gd name="T3" fmla="*/ 7 h 7"/>
                <a:gd name="T4" fmla="*/ 0 w 10"/>
                <a:gd name="T5" fmla="*/ 0 h 7"/>
                <a:gd name="T6" fmla="*/ 0 60000 65536"/>
                <a:gd name="T7" fmla="*/ 0 60000 65536"/>
                <a:gd name="T8" fmla="*/ 0 60000 65536"/>
                <a:gd name="T9" fmla="*/ 0 w 10"/>
                <a:gd name="T10" fmla="*/ 0 h 7"/>
                <a:gd name="T11" fmla="*/ 10 w 10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7">
                  <a:moveTo>
                    <a:pt x="10" y="7"/>
                  </a:move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8" name="Line 94"/>
            <p:cNvSpPr>
              <a:spLocks noChangeShapeType="1"/>
            </p:cNvSpPr>
            <p:nvPr/>
          </p:nvSpPr>
          <p:spPr bwMode="auto">
            <a:xfrm flipV="1">
              <a:off x="2905" y="1811"/>
              <a:ext cx="2" cy="1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9" name="Freeform 95"/>
            <p:cNvSpPr>
              <a:spLocks/>
            </p:cNvSpPr>
            <p:nvPr/>
          </p:nvSpPr>
          <p:spPr bwMode="auto">
            <a:xfrm>
              <a:off x="2892" y="1798"/>
              <a:ext cx="11" cy="13"/>
            </a:xfrm>
            <a:custGeom>
              <a:avLst/>
              <a:gdLst>
                <a:gd name="T0" fmla="*/ 0 w 11"/>
                <a:gd name="T1" fmla="*/ 0 h 13"/>
                <a:gd name="T2" fmla="*/ 2 w 11"/>
                <a:gd name="T3" fmla="*/ 11 h 13"/>
                <a:gd name="T4" fmla="*/ 8 w 11"/>
                <a:gd name="T5" fmla="*/ 13 h 13"/>
                <a:gd name="T6" fmla="*/ 11 w 11"/>
                <a:gd name="T7" fmla="*/ 9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13"/>
                <a:gd name="T14" fmla="*/ 11 w 11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13">
                  <a:moveTo>
                    <a:pt x="0" y="0"/>
                  </a:moveTo>
                  <a:lnTo>
                    <a:pt x="2" y="11"/>
                  </a:lnTo>
                  <a:lnTo>
                    <a:pt x="8" y="13"/>
                  </a:lnTo>
                  <a:lnTo>
                    <a:pt x="11" y="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0" name="Freeform 96"/>
            <p:cNvSpPr>
              <a:spLocks/>
            </p:cNvSpPr>
            <p:nvPr/>
          </p:nvSpPr>
          <p:spPr bwMode="auto">
            <a:xfrm>
              <a:off x="2982" y="1636"/>
              <a:ext cx="106" cy="98"/>
            </a:xfrm>
            <a:custGeom>
              <a:avLst/>
              <a:gdLst>
                <a:gd name="T0" fmla="*/ 0 w 106"/>
                <a:gd name="T1" fmla="*/ 98 h 98"/>
                <a:gd name="T2" fmla="*/ 64 w 106"/>
                <a:gd name="T3" fmla="*/ 46 h 98"/>
                <a:gd name="T4" fmla="*/ 90 w 106"/>
                <a:gd name="T5" fmla="*/ 18 h 98"/>
                <a:gd name="T6" fmla="*/ 106 w 106"/>
                <a:gd name="T7" fmla="*/ 0 h 9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6"/>
                <a:gd name="T13" fmla="*/ 0 h 98"/>
                <a:gd name="T14" fmla="*/ 106 w 106"/>
                <a:gd name="T15" fmla="*/ 98 h 9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6" h="98">
                  <a:moveTo>
                    <a:pt x="0" y="98"/>
                  </a:moveTo>
                  <a:lnTo>
                    <a:pt x="64" y="46"/>
                  </a:lnTo>
                  <a:lnTo>
                    <a:pt x="90" y="18"/>
                  </a:lnTo>
                  <a:lnTo>
                    <a:pt x="106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1" name="Freeform 97"/>
            <p:cNvSpPr>
              <a:spLocks/>
            </p:cNvSpPr>
            <p:nvPr/>
          </p:nvSpPr>
          <p:spPr bwMode="auto">
            <a:xfrm>
              <a:off x="2852" y="1807"/>
              <a:ext cx="19" cy="16"/>
            </a:xfrm>
            <a:custGeom>
              <a:avLst/>
              <a:gdLst>
                <a:gd name="T0" fmla="*/ 0 w 19"/>
                <a:gd name="T1" fmla="*/ 0 h 16"/>
                <a:gd name="T2" fmla="*/ 4 w 19"/>
                <a:gd name="T3" fmla="*/ 10 h 16"/>
                <a:gd name="T4" fmla="*/ 7 w 19"/>
                <a:gd name="T5" fmla="*/ 16 h 16"/>
                <a:gd name="T6" fmla="*/ 19 w 19"/>
                <a:gd name="T7" fmla="*/ 6 h 16"/>
                <a:gd name="T8" fmla="*/ 19 w 19"/>
                <a:gd name="T9" fmla="*/ 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16"/>
                <a:gd name="T17" fmla="*/ 19 w 19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16">
                  <a:moveTo>
                    <a:pt x="0" y="0"/>
                  </a:moveTo>
                  <a:lnTo>
                    <a:pt x="4" y="10"/>
                  </a:lnTo>
                  <a:lnTo>
                    <a:pt x="7" y="16"/>
                  </a:lnTo>
                  <a:lnTo>
                    <a:pt x="19" y="6"/>
                  </a:lnTo>
                  <a:lnTo>
                    <a:pt x="19" y="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2" name="Freeform 98"/>
            <p:cNvSpPr>
              <a:spLocks/>
            </p:cNvSpPr>
            <p:nvPr/>
          </p:nvSpPr>
          <p:spPr bwMode="auto">
            <a:xfrm>
              <a:off x="2831" y="1803"/>
              <a:ext cx="15" cy="8"/>
            </a:xfrm>
            <a:custGeom>
              <a:avLst/>
              <a:gdLst>
                <a:gd name="T0" fmla="*/ 0 w 15"/>
                <a:gd name="T1" fmla="*/ 2 h 8"/>
                <a:gd name="T2" fmla="*/ 5 w 15"/>
                <a:gd name="T3" fmla="*/ 8 h 8"/>
                <a:gd name="T4" fmla="*/ 9 w 15"/>
                <a:gd name="T5" fmla="*/ 8 h 8"/>
                <a:gd name="T6" fmla="*/ 15 w 15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8"/>
                <a:gd name="T14" fmla="*/ 15 w 15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8">
                  <a:moveTo>
                    <a:pt x="0" y="2"/>
                  </a:moveTo>
                  <a:lnTo>
                    <a:pt x="5" y="8"/>
                  </a:lnTo>
                  <a:lnTo>
                    <a:pt x="9" y="8"/>
                  </a:lnTo>
                  <a:lnTo>
                    <a:pt x="1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3" name="Freeform 99"/>
            <p:cNvSpPr>
              <a:spLocks/>
            </p:cNvSpPr>
            <p:nvPr/>
          </p:nvSpPr>
          <p:spPr bwMode="auto">
            <a:xfrm>
              <a:off x="3740" y="1694"/>
              <a:ext cx="37" cy="2"/>
            </a:xfrm>
            <a:custGeom>
              <a:avLst/>
              <a:gdLst>
                <a:gd name="T0" fmla="*/ 37 w 37"/>
                <a:gd name="T1" fmla="*/ 2 h 2"/>
                <a:gd name="T2" fmla="*/ 23 w 37"/>
                <a:gd name="T3" fmla="*/ 2 h 2"/>
                <a:gd name="T4" fmla="*/ 0 w 37"/>
                <a:gd name="T5" fmla="*/ 0 h 2"/>
                <a:gd name="T6" fmla="*/ 0 60000 65536"/>
                <a:gd name="T7" fmla="*/ 0 60000 65536"/>
                <a:gd name="T8" fmla="*/ 0 60000 65536"/>
                <a:gd name="T9" fmla="*/ 0 w 37"/>
                <a:gd name="T10" fmla="*/ 0 h 2"/>
                <a:gd name="T11" fmla="*/ 37 w 37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7" h="2">
                  <a:moveTo>
                    <a:pt x="37" y="2"/>
                  </a:moveTo>
                  <a:lnTo>
                    <a:pt x="23" y="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4" name="Freeform 100"/>
            <p:cNvSpPr>
              <a:spLocks/>
            </p:cNvSpPr>
            <p:nvPr/>
          </p:nvSpPr>
          <p:spPr bwMode="auto">
            <a:xfrm>
              <a:off x="2808" y="1767"/>
              <a:ext cx="11" cy="31"/>
            </a:xfrm>
            <a:custGeom>
              <a:avLst/>
              <a:gdLst>
                <a:gd name="T0" fmla="*/ 3 w 11"/>
                <a:gd name="T1" fmla="*/ 0 h 31"/>
                <a:gd name="T2" fmla="*/ 0 w 11"/>
                <a:gd name="T3" fmla="*/ 9 h 31"/>
                <a:gd name="T4" fmla="*/ 1 w 11"/>
                <a:gd name="T5" fmla="*/ 21 h 31"/>
                <a:gd name="T6" fmla="*/ 5 w 11"/>
                <a:gd name="T7" fmla="*/ 27 h 31"/>
                <a:gd name="T8" fmla="*/ 11 w 11"/>
                <a:gd name="T9" fmla="*/ 31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31"/>
                <a:gd name="T17" fmla="*/ 11 w 11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31">
                  <a:moveTo>
                    <a:pt x="3" y="0"/>
                  </a:moveTo>
                  <a:lnTo>
                    <a:pt x="0" y="9"/>
                  </a:lnTo>
                  <a:lnTo>
                    <a:pt x="1" y="21"/>
                  </a:lnTo>
                  <a:lnTo>
                    <a:pt x="5" y="27"/>
                  </a:lnTo>
                  <a:lnTo>
                    <a:pt x="11" y="3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5" name="Line 101"/>
            <p:cNvSpPr>
              <a:spLocks noChangeShapeType="1"/>
            </p:cNvSpPr>
            <p:nvPr/>
          </p:nvSpPr>
          <p:spPr bwMode="auto">
            <a:xfrm flipV="1">
              <a:off x="2838" y="1786"/>
              <a:ext cx="4" cy="6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6" name="Freeform 102"/>
            <p:cNvSpPr>
              <a:spLocks/>
            </p:cNvSpPr>
            <p:nvPr/>
          </p:nvSpPr>
          <p:spPr bwMode="auto">
            <a:xfrm>
              <a:off x="2850" y="1821"/>
              <a:ext cx="19" cy="19"/>
            </a:xfrm>
            <a:custGeom>
              <a:avLst/>
              <a:gdLst>
                <a:gd name="T0" fmla="*/ 19 w 19"/>
                <a:gd name="T1" fmla="*/ 2 h 19"/>
                <a:gd name="T2" fmla="*/ 19 w 19"/>
                <a:gd name="T3" fmla="*/ 7 h 19"/>
                <a:gd name="T4" fmla="*/ 11 w 19"/>
                <a:gd name="T5" fmla="*/ 15 h 19"/>
                <a:gd name="T6" fmla="*/ 6 w 19"/>
                <a:gd name="T7" fmla="*/ 19 h 19"/>
                <a:gd name="T8" fmla="*/ 2 w 19"/>
                <a:gd name="T9" fmla="*/ 9 h 19"/>
                <a:gd name="T10" fmla="*/ 0 w 19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19" y="2"/>
                  </a:moveTo>
                  <a:lnTo>
                    <a:pt x="19" y="7"/>
                  </a:lnTo>
                  <a:lnTo>
                    <a:pt x="11" y="15"/>
                  </a:lnTo>
                  <a:lnTo>
                    <a:pt x="6" y="19"/>
                  </a:lnTo>
                  <a:lnTo>
                    <a:pt x="2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7" name="Freeform 103"/>
            <p:cNvSpPr>
              <a:spLocks/>
            </p:cNvSpPr>
            <p:nvPr/>
          </p:nvSpPr>
          <p:spPr bwMode="auto">
            <a:xfrm>
              <a:off x="2880" y="1813"/>
              <a:ext cx="18" cy="27"/>
            </a:xfrm>
            <a:custGeom>
              <a:avLst/>
              <a:gdLst>
                <a:gd name="T0" fmla="*/ 10 w 18"/>
                <a:gd name="T1" fmla="*/ 0 h 27"/>
                <a:gd name="T2" fmla="*/ 12 w 18"/>
                <a:gd name="T3" fmla="*/ 10 h 27"/>
                <a:gd name="T4" fmla="*/ 18 w 18"/>
                <a:gd name="T5" fmla="*/ 17 h 27"/>
                <a:gd name="T6" fmla="*/ 10 w 18"/>
                <a:gd name="T7" fmla="*/ 27 h 27"/>
                <a:gd name="T8" fmla="*/ 6 w 18"/>
                <a:gd name="T9" fmla="*/ 27 h 27"/>
                <a:gd name="T10" fmla="*/ 0 w 18"/>
                <a:gd name="T11" fmla="*/ 19 h 27"/>
                <a:gd name="T12" fmla="*/ 6 w 18"/>
                <a:gd name="T13" fmla="*/ 10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7"/>
                <a:gd name="T23" fmla="*/ 18 w 18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7">
                  <a:moveTo>
                    <a:pt x="10" y="0"/>
                  </a:moveTo>
                  <a:lnTo>
                    <a:pt x="12" y="10"/>
                  </a:lnTo>
                  <a:lnTo>
                    <a:pt x="18" y="17"/>
                  </a:lnTo>
                  <a:lnTo>
                    <a:pt x="10" y="27"/>
                  </a:lnTo>
                  <a:lnTo>
                    <a:pt x="6" y="27"/>
                  </a:lnTo>
                  <a:lnTo>
                    <a:pt x="0" y="19"/>
                  </a:lnTo>
                  <a:lnTo>
                    <a:pt x="6" y="1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41" name="Group 104"/>
          <p:cNvGrpSpPr>
            <a:grpSpLocks/>
          </p:cNvGrpSpPr>
          <p:nvPr/>
        </p:nvGrpSpPr>
        <p:grpSpPr bwMode="auto">
          <a:xfrm>
            <a:off x="2590800" y="3505200"/>
            <a:ext cx="1689100" cy="2744788"/>
            <a:chOff x="2210" y="1447"/>
            <a:chExt cx="1542" cy="2442"/>
          </a:xfrm>
        </p:grpSpPr>
        <p:sp>
          <p:nvSpPr>
            <p:cNvPr id="14371" name="Freeform 105"/>
            <p:cNvSpPr>
              <a:spLocks/>
            </p:cNvSpPr>
            <p:nvPr/>
          </p:nvSpPr>
          <p:spPr bwMode="auto">
            <a:xfrm>
              <a:off x="2602" y="1447"/>
              <a:ext cx="1052" cy="2442"/>
            </a:xfrm>
            <a:custGeom>
              <a:avLst/>
              <a:gdLst>
                <a:gd name="T0" fmla="*/ 238 w 1052"/>
                <a:gd name="T1" fmla="*/ 1707 h 2442"/>
                <a:gd name="T2" fmla="*/ 295 w 1052"/>
                <a:gd name="T3" fmla="*/ 1798 h 2442"/>
                <a:gd name="T4" fmla="*/ 341 w 1052"/>
                <a:gd name="T5" fmla="*/ 1904 h 2442"/>
                <a:gd name="T6" fmla="*/ 350 w 1052"/>
                <a:gd name="T7" fmla="*/ 1940 h 2442"/>
                <a:gd name="T8" fmla="*/ 370 w 1052"/>
                <a:gd name="T9" fmla="*/ 2002 h 2442"/>
                <a:gd name="T10" fmla="*/ 437 w 1052"/>
                <a:gd name="T11" fmla="*/ 2173 h 2442"/>
                <a:gd name="T12" fmla="*/ 502 w 1052"/>
                <a:gd name="T13" fmla="*/ 2339 h 2442"/>
                <a:gd name="T14" fmla="*/ 554 w 1052"/>
                <a:gd name="T15" fmla="*/ 2406 h 2442"/>
                <a:gd name="T16" fmla="*/ 646 w 1052"/>
                <a:gd name="T17" fmla="*/ 2425 h 2442"/>
                <a:gd name="T18" fmla="*/ 667 w 1052"/>
                <a:gd name="T19" fmla="*/ 2435 h 2442"/>
                <a:gd name="T20" fmla="*/ 715 w 1052"/>
                <a:gd name="T21" fmla="*/ 2351 h 2442"/>
                <a:gd name="T22" fmla="*/ 720 w 1052"/>
                <a:gd name="T23" fmla="*/ 2421 h 2442"/>
                <a:gd name="T24" fmla="*/ 783 w 1052"/>
                <a:gd name="T25" fmla="*/ 2365 h 2442"/>
                <a:gd name="T26" fmla="*/ 768 w 1052"/>
                <a:gd name="T27" fmla="*/ 2310 h 2442"/>
                <a:gd name="T28" fmla="*/ 807 w 1052"/>
                <a:gd name="T29" fmla="*/ 2281 h 2442"/>
                <a:gd name="T30" fmla="*/ 838 w 1052"/>
                <a:gd name="T31" fmla="*/ 2221 h 2442"/>
                <a:gd name="T32" fmla="*/ 869 w 1052"/>
                <a:gd name="T33" fmla="*/ 2156 h 2442"/>
                <a:gd name="T34" fmla="*/ 919 w 1052"/>
                <a:gd name="T35" fmla="*/ 1954 h 2442"/>
                <a:gd name="T36" fmla="*/ 948 w 1052"/>
                <a:gd name="T37" fmla="*/ 1767 h 2442"/>
                <a:gd name="T38" fmla="*/ 994 w 1052"/>
                <a:gd name="T39" fmla="*/ 1481 h 2442"/>
                <a:gd name="T40" fmla="*/ 1040 w 1052"/>
                <a:gd name="T41" fmla="*/ 1365 h 2442"/>
                <a:gd name="T42" fmla="*/ 1044 w 1052"/>
                <a:gd name="T43" fmla="*/ 1161 h 2442"/>
                <a:gd name="T44" fmla="*/ 980 w 1052"/>
                <a:gd name="T45" fmla="*/ 740 h 2442"/>
                <a:gd name="T46" fmla="*/ 936 w 1052"/>
                <a:gd name="T47" fmla="*/ 628 h 2442"/>
                <a:gd name="T48" fmla="*/ 931 w 1052"/>
                <a:gd name="T49" fmla="*/ 584 h 2442"/>
                <a:gd name="T50" fmla="*/ 927 w 1052"/>
                <a:gd name="T51" fmla="*/ 534 h 2442"/>
                <a:gd name="T52" fmla="*/ 886 w 1052"/>
                <a:gd name="T53" fmla="*/ 464 h 2442"/>
                <a:gd name="T54" fmla="*/ 905 w 1052"/>
                <a:gd name="T55" fmla="*/ 411 h 2442"/>
                <a:gd name="T56" fmla="*/ 893 w 1052"/>
                <a:gd name="T57" fmla="*/ 387 h 2442"/>
                <a:gd name="T58" fmla="*/ 883 w 1052"/>
                <a:gd name="T59" fmla="*/ 303 h 2442"/>
                <a:gd name="T60" fmla="*/ 867 w 1052"/>
                <a:gd name="T61" fmla="*/ 233 h 2442"/>
                <a:gd name="T62" fmla="*/ 879 w 1052"/>
                <a:gd name="T63" fmla="*/ 217 h 2442"/>
                <a:gd name="T64" fmla="*/ 859 w 1052"/>
                <a:gd name="T65" fmla="*/ 207 h 2442"/>
                <a:gd name="T66" fmla="*/ 879 w 1052"/>
                <a:gd name="T67" fmla="*/ 183 h 2442"/>
                <a:gd name="T68" fmla="*/ 850 w 1052"/>
                <a:gd name="T69" fmla="*/ 178 h 2442"/>
                <a:gd name="T70" fmla="*/ 864 w 1052"/>
                <a:gd name="T71" fmla="*/ 0 h 2442"/>
                <a:gd name="T72" fmla="*/ 845 w 1052"/>
                <a:gd name="T73" fmla="*/ 3 h 2442"/>
                <a:gd name="T74" fmla="*/ 785 w 1052"/>
                <a:gd name="T75" fmla="*/ 39 h 2442"/>
                <a:gd name="T76" fmla="*/ 727 w 1052"/>
                <a:gd name="T77" fmla="*/ 70 h 2442"/>
                <a:gd name="T78" fmla="*/ 718 w 1052"/>
                <a:gd name="T79" fmla="*/ 82 h 2442"/>
                <a:gd name="T80" fmla="*/ 711 w 1052"/>
                <a:gd name="T81" fmla="*/ 106 h 2442"/>
                <a:gd name="T82" fmla="*/ 658 w 1052"/>
                <a:gd name="T83" fmla="*/ 125 h 2442"/>
                <a:gd name="T84" fmla="*/ 564 w 1052"/>
                <a:gd name="T85" fmla="*/ 142 h 2442"/>
                <a:gd name="T86" fmla="*/ 442 w 1052"/>
                <a:gd name="T87" fmla="*/ 132 h 2442"/>
                <a:gd name="T88" fmla="*/ 413 w 1052"/>
                <a:gd name="T89" fmla="*/ 132 h 2442"/>
                <a:gd name="T90" fmla="*/ 370 w 1052"/>
                <a:gd name="T91" fmla="*/ 106 h 2442"/>
                <a:gd name="T92" fmla="*/ 281 w 1052"/>
                <a:gd name="T93" fmla="*/ 17 h 2442"/>
                <a:gd name="T94" fmla="*/ 247 w 1052"/>
                <a:gd name="T95" fmla="*/ 31 h 2442"/>
                <a:gd name="T96" fmla="*/ 242 w 1052"/>
                <a:gd name="T97" fmla="*/ 63 h 2442"/>
                <a:gd name="T98" fmla="*/ 276 w 1052"/>
                <a:gd name="T99" fmla="*/ 171 h 2442"/>
                <a:gd name="T100" fmla="*/ 262 w 1052"/>
                <a:gd name="T101" fmla="*/ 195 h 2442"/>
                <a:gd name="T102" fmla="*/ 242 w 1052"/>
                <a:gd name="T103" fmla="*/ 233 h 2442"/>
                <a:gd name="T104" fmla="*/ 254 w 1052"/>
                <a:gd name="T105" fmla="*/ 277 h 2442"/>
                <a:gd name="T106" fmla="*/ 202 w 1052"/>
                <a:gd name="T107" fmla="*/ 471 h 2442"/>
                <a:gd name="T108" fmla="*/ 165 w 1052"/>
                <a:gd name="T109" fmla="*/ 567 h 2442"/>
                <a:gd name="T110" fmla="*/ 103 w 1052"/>
                <a:gd name="T111" fmla="*/ 618 h 2442"/>
                <a:gd name="T112" fmla="*/ 65 w 1052"/>
                <a:gd name="T113" fmla="*/ 697 h 2442"/>
                <a:gd name="T114" fmla="*/ 0 w 1052"/>
                <a:gd name="T115" fmla="*/ 945 h 2442"/>
                <a:gd name="T116" fmla="*/ 12 w 1052"/>
                <a:gd name="T117" fmla="*/ 1084 h 2442"/>
                <a:gd name="T118" fmla="*/ 60 w 1052"/>
                <a:gd name="T119" fmla="*/ 1450 h 2442"/>
                <a:gd name="T120" fmla="*/ 141 w 1052"/>
                <a:gd name="T121" fmla="*/ 1630 h 244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52"/>
                <a:gd name="T184" fmla="*/ 0 h 2442"/>
                <a:gd name="T185" fmla="*/ 1052 w 1052"/>
                <a:gd name="T186" fmla="*/ 2442 h 244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52" h="2442">
                  <a:moveTo>
                    <a:pt x="190" y="1707"/>
                  </a:moveTo>
                  <a:lnTo>
                    <a:pt x="199" y="1707"/>
                  </a:lnTo>
                  <a:lnTo>
                    <a:pt x="209" y="1704"/>
                  </a:lnTo>
                  <a:lnTo>
                    <a:pt x="218" y="1704"/>
                  </a:lnTo>
                  <a:lnTo>
                    <a:pt x="228" y="1704"/>
                  </a:lnTo>
                  <a:lnTo>
                    <a:pt x="238" y="1707"/>
                  </a:lnTo>
                  <a:lnTo>
                    <a:pt x="247" y="1714"/>
                  </a:lnTo>
                  <a:lnTo>
                    <a:pt x="257" y="1724"/>
                  </a:lnTo>
                  <a:lnTo>
                    <a:pt x="266" y="1736"/>
                  </a:lnTo>
                  <a:lnTo>
                    <a:pt x="274" y="1755"/>
                  </a:lnTo>
                  <a:lnTo>
                    <a:pt x="286" y="1774"/>
                  </a:lnTo>
                  <a:lnTo>
                    <a:pt x="295" y="1798"/>
                  </a:lnTo>
                  <a:lnTo>
                    <a:pt x="307" y="1822"/>
                  </a:lnTo>
                  <a:lnTo>
                    <a:pt x="317" y="1846"/>
                  </a:lnTo>
                  <a:lnTo>
                    <a:pt x="326" y="1865"/>
                  </a:lnTo>
                  <a:lnTo>
                    <a:pt x="334" y="1885"/>
                  </a:lnTo>
                  <a:lnTo>
                    <a:pt x="338" y="1899"/>
                  </a:lnTo>
                  <a:lnTo>
                    <a:pt x="341" y="1904"/>
                  </a:lnTo>
                  <a:lnTo>
                    <a:pt x="343" y="1911"/>
                  </a:lnTo>
                  <a:lnTo>
                    <a:pt x="343" y="1916"/>
                  </a:lnTo>
                  <a:lnTo>
                    <a:pt x="346" y="1923"/>
                  </a:lnTo>
                  <a:lnTo>
                    <a:pt x="348" y="1928"/>
                  </a:lnTo>
                  <a:lnTo>
                    <a:pt x="350" y="1933"/>
                  </a:lnTo>
                  <a:lnTo>
                    <a:pt x="350" y="1940"/>
                  </a:lnTo>
                  <a:lnTo>
                    <a:pt x="353" y="1945"/>
                  </a:lnTo>
                  <a:lnTo>
                    <a:pt x="355" y="1952"/>
                  </a:lnTo>
                  <a:lnTo>
                    <a:pt x="358" y="1959"/>
                  </a:lnTo>
                  <a:lnTo>
                    <a:pt x="358" y="1969"/>
                  </a:lnTo>
                  <a:lnTo>
                    <a:pt x="360" y="1976"/>
                  </a:lnTo>
                  <a:lnTo>
                    <a:pt x="370" y="2002"/>
                  </a:lnTo>
                  <a:lnTo>
                    <a:pt x="377" y="2026"/>
                  </a:lnTo>
                  <a:lnTo>
                    <a:pt x="384" y="2048"/>
                  </a:lnTo>
                  <a:lnTo>
                    <a:pt x="389" y="2062"/>
                  </a:lnTo>
                  <a:lnTo>
                    <a:pt x="401" y="2091"/>
                  </a:lnTo>
                  <a:lnTo>
                    <a:pt x="418" y="2130"/>
                  </a:lnTo>
                  <a:lnTo>
                    <a:pt x="437" y="2173"/>
                  </a:lnTo>
                  <a:lnTo>
                    <a:pt x="451" y="2207"/>
                  </a:lnTo>
                  <a:lnTo>
                    <a:pt x="456" y="2223"/>
                  </a:lnTo>
                  <a:lnTo>
                    <a:pt x="466" y="2250"/>
                  </a:lnTo>
                  <a:lnTo>
                    <a:pt x="478" y="2279"/>
                  </a:lnTo>
                  <a:lnTo>
                    <a:pt x="490" y="2310"/>
                  </a:lnTo>
                  <a:lnTo>
                    <a:pt x="502" y="2339"/>
                  </a:lnTo>
                  <a:lnTo>
                    <a:pt x="511" y="2365"/>
                  </a:lnTo>
                  <a:lnTo>
                    <a:pt x="521" y="2382"/>
                  </a:lnTo>
                  <a:lnTo>
                    <a:pt x="526" y="2392"/>
                  </a:lnTo>
                  <a:lnTo>
                    <a:pt x="530" y="2394"/>
                  </a:lnTo>
                  <a:lnTo>
                    <a:pt x="540" y="2399"/>
                  </a:lnTo>
                  <a:lnTo>
                    <a:pt x="554" y="2406"/>
                  </a:lnTo>
                  <a:lnTo>
                    <a:pt x="569" y="2413"/>
                  </a:lnTo>
                  <a:lnTo>
                    <a:pt x="588" y="2423"/>
                  </a:lnTo>
                  <a:lnTo>
                    <a:pt x="605" y="2430"/>
                  </a:lnTo>
                  <a:lnTo>
                    <a:pt x="627" y="2437"/>
                  </a:lnTo>
                  <a:lnTo>
                    <a:pt x="646" y="2442"/>
                  </a:lnTo>
                  <a:lnTo>
                    <a:pt x="646" y="2425"/>
                  </a:lnTo>
                  <a:lnTo>
                    <a:pt x="646" y="2404"/>
                  </a:lnTo>
                  <a:lnTo>
                    <a:pt x="646" y="2380"/>
                  </a:lnTo>
                  <a:lnTo>
                    <a:pt x="648" y="2365"/>
                  </a:lnTo>
                  <a:lnTo>
                    <a:pt x="653" y="2387"/>
                  </a:lnTo>
                  <a:lnTo>
                    <a:pt x="655" y="2413"/>
                  </a:lnTo>
                  <a:lnTo>
                    <a:pt x="667" y="2435"/>
                  </a:lnTo>
                  <a:lnTo>
                    <a:pt x="691" y="2440"/>
                  </a:lnTo>
                  <a:lnTo>
                    <a:pt x="699" y="2425"/>
                  </a:lnTo>
                  <a:lnTo>
                    <a:pt x="703" y="2409"/>
                  </a:lnTo>
                  <a:lnTo>
                    <a:pt x="708" y="2387"/>
                  </a:lnTo>
                  <a:lnTo>
                    <a:pt x="713" y="2368"/>
                  </a:lnTo>
                  <a:lnTo>
                    <a:pt x="715" y="2351"/>
                  </a:lnTo>
                  <a:lnTo>
                    <a:pt x="718" y="2339"/>
                  </a:lnTo>
                  <a:lnTo>
                    <a:pt x="723" y="2327"/>
                  </a:lnTo>
                  <a:lnTo>
                    <a:pt x="725" y="2320"/>
                  </a:lnTo>
                  <a:lnTo>
                    <a:pt x="725" y="2348"/>
                  </a:lnTo>
                  <a:lnTo>
                    <a:pt x="723" y="2385"/>
                  </a:lnTo>
                  <a:lnTo>
                    <a:pt x="720" y="2421"/>
                  </a:lnTo>
                  <a:lnTo>
                    <a:pt x="718" y="2442"/>
                  </a:lnTo>
                  <a:lnTo>
                    <a:pt x="735" y="2435"/>
                  </a:lnTo>
                  <a:lnTo>
                    <a:pt x="749" y="2421"/>
                  </a:lnTo>
                  <a:lnTo>
                    <a:pt x="763" y="2404"/>
                  </a:lnTo>
                  <a:lnTo>
                    <a:pt x="773" y="2385"/>
                  </a:lnTo>
                  <a:lnTo>
                    <a:pt x="783" y="2365"/>
                  </a:lnTo>
                  <a:lnTo>
                    <a:pt x="790" y="2344"/>
                  </a:lnTo>
                  <a:lnTo>
                    <a:pt x="795" y="2327"/>
                  </a:lnTo>
                  <a:lnTo>
                    <a:pt x="799" y="2312"/>
                  </a:lnTo>
                  <a:lnTo>
                    <a:pt x="790" y="2312"/>
                  </a:lnTo>
                  <a:lnTo>
                    <a:pt x="780" y="2312"/>
                  </a:lnTo>
                  <a:lnTo>
                    <a:pt x="768" y="2310"/>
                  </a:lnTo>
                  <a:lnTo>
                    <a:pt x="761" y="2303"/>
                  </a:lnTo>
                  <a:lnTo>
                    <a:pt x="771" y="2303"/>
                  </a:lnTo>
                  <a:lnTo>
                    <a:pt x="783" y="2300"/>
                  </a:lnTo>
                  <a:lnTo>
                    <a:pt x="792" y="2300"/>
                  </a:lnTo>
                  <a:lnTo>
                    <a:pt x="802" y="2300"/>
                  </a:lnTo>
                  <a:lnTo>
                    <a:pt x="807" y="2281"/>
                  </a:lnTo>
                  <a:lnTo>
                    <a:pt x="814" y="2262"/>
                  </a:lnTo>
                  <a:lnTo>
                    <a:pt x="819" y="2245"/>
                  </a:lnTo>
                  <a:lnTo>
                    <a:pt x="826" y="2233"/>
                  </a:lnTo>
                  <a:lnTo>
                    <a:pt x="831" y="2228"/>
                  </a:lnTo>
                  <a:lnTo>
                    <a:pt x="833" y="2223"/>
                  </a:lnTo>
                  <a:lnTo>
                    <a:pt x="838" y="2221"/>
                  </a:lnTo>
                  <a:lnTo>
                    <a:pt x="840" y="2216"/>
                  </a:lnTo>
                  <a:lnTo>
                    <a:pt x="845" y="2211"/>
                  </a:lnTo>
                  <a:lnTo>
                    <a:pt x="847" y="2204"/>
                  </a:lnTo>
                  <a:lnTo>
                    <a:pt x="852" y="2197"/>
                  </a:lnTo>
                  <a:lnTo>
                    <a:pt x="857" y="2187"/>
                  </a:lnTo>
                  <a:lnTo>
                    <a:pt x="869" y="2156"/>
                  </a:lnTo>
                  <a:lnTo>
                    <a:pt x="879" y="2115"/>
                  </a:lnTo>
                  <a:lnTo>
                    <a:pt x="888" y="2077"/>
                  </a:lnTo>
                  <a:lnTo>
                    <a:pt x="895" y="2048"/>
                  </a:lnTo>
                  <a:lnTo>
                    <a:pt x="903" y="2022"/>
                  </a:lnTo>
                  <a:lnTo>
                    <a:pt x="910" y="1988"/>
                  </a:lnTo>
                  <a:lnTo>
                    <a:pt x="919" y="1954"/>
                  </a:lnTo>
                  <a:lnTo>
                    <a:pt x="924" y="1930"/>
                  </a:lnTo>
                  <a:lnTo>
                    <a:pt x="929" y="1906"/>
                  </a:lnTo>
                  <a:lnTo>
                    <a:pt x="934" y="1868"/>
                  </a:lnTo>
                  <a:lnTo>
                    <a:pt x="939" y="1829"/>
                  </a:lnTo>
                  <a:lnTo>
                    <a:pt x="943" y="1803"/>
                  </a:lnTo>
                  <a:lnTo>
                    <a:pt x="948" y="1767"/>
                  </a:lnTo>
                  <a:lnTo>
                    <a:pt x="958" y="1714"/>
                  </a:lnTo>
                  <a:lnTo>
                    <a:pt x="968" y="1661"/>
                  </a:lnTo>
                  <a:lnTo>
                    <a:pt x="975" y="1627"/>
                  </a:lnTo>
                  <a:lnTo>
                    <a:pt x="984" y="1584"/>
                  </a:lnTo>
                  <a:lnTo>
                    <a:pt x="992" y="1531"/>
                  </a:lnTo>
                  <a:lnTo>
                    <a:pt x="994" y="1481"/>
                  </a:lnTo>
                  <a:lnTo>
                    <a:pt x="994" y="1445"/>
                  </a:lnTo>
                  <a:lnTo>
                    <a:pt x="1004" y="1440"/>
                  </a:lnTo>
                  <a:lnTo>
                    <a:pt x="1013" y="1433"/>
                  </a:lnTo>
                  <a:lnTo>
                    <a:pt x="1023" y="1428"/>
                  </a:lnTo>
                  <a:lnTo>
                    <a:pt x="1032" y="1423"/>
                  </a:lnTo>
                  <a:lnTo>
                    <a:pt x="1040" y="1365"/>
                  </a:lnTo>
                  <a:lnTo>
                    <a:pt x="1047" y="1286"/>
                  </a:lnTo>
                  <a:lnTo>
                    <a:pt x="1052" y="1216"/>
                  </a:lnTo>
                  <a:lnTo>
                    <a:pt x="1052" y="1183"/>
                  </a:lnTo>
                  <a:lnTo>
                    <a:pt x="1049" y="1176"/>
                  </a:lnTo>
                  <a:lnTo>
                    <a:pt x="1047" y="1168"/>
                  </a:lnTo>
                  <a:lnTo>
                    <a:pt x="1044" y="1161"/>
                  </a:lnTo>
                  <a:lnTo>
                    <a:pt x="1042" y="1151"/>
                  </a:lnTo>
                  <a:lnTo>
                    <a:pt x="1042" y="1058"/>
                  </a:lnTo>
                  <a:lnTo>
                    <a:pt x="1028" y="938"/>
                  </a:lnTo>
                  <a:lnTo>
                    <a:pt x="1006" y="827"/>
                  </a:lnTo>
                  <a:lnTo>
                    <a:pt x="987" y="755"/>
                  </a:lnTo>
                  <a:lnTo>
                    <a:pt x="980" y="740"/>
                  </a:lnTo>
                  <a:lnTo>
                    <a:pt x="972" y="726"/>
                  </a:lnTo>
                  <a:lnTo>
                    <a:pt x="963" y="712"/>
                  </a:lnTo>
                  <a:lnTo>
                    <a:pt x="958" y="702"/>
                  </a:lnTo>
                  <a:lnTo>
                    <a:pt x="953" y="685"/>
                  </a:lnTo>
                  <a:lnTo>
                    <a:pt x="946" y="656"/>
                  </a:lnTo>
                  <a:lnTo>
                    <a:pt x="936" y="628"/>
                  </a:lnTo>
                  <a:lnTo>
                    <a:pt x="927" y="613"/>
                  </a:lnTo>
                  <a:lnTo>
                    <a:pt x="929" y="608"/>
                  </a:lnTo>
                  <a:lnTo>
                    <a:pt x="929" y="601"/>
                  </a:lnTo>
                  <a:lnTo>
                    <a:pt x="931" y="596"/>
                  </a:lnTo>
                  <a:lnTo>
                    <a:pt x="931" y="589"/>
                  </a:lnTo>
                  <a:lnTo>
                    <a:pt x="931" y="584"/>
                  </a:lnTo>
                  <a:lnTo>
                    <a:pt x="931" y="579"/>
                  </a:lnTo>
                  <a:lnTo>
                    <a:pt x="929" y="577"/>
                  </a:lnTo>
                  <a:lnTo>
                    <a:pt x="929" y="572"/>
                  </a:lnTo>
                  <a:lnTo>
                    <a:pt x="929" y="558"/>
                  </a:lnTo>
                  <a:lnTo>
                    <a:pt x="929" y="546"/>
                  </a:lnTo>
                  <a:lnTo>
                    <a:pt x="927" y="534"/>
                  </a:lnTo>
                  <a:lnTo>
                    <a:pt x="922" y="524"/>
                  </a:lnTo>
                  <a:lnTo>
                    <a:pt x="912" y="512"/>
                  </a:lnTo>
                  <a:lnTo>
                    <a:pt x="900" y="500"/>
                  </a:lnTo>
                  <a:lnTo>
                    <a:pt x="891" y="486"/>
                  </a:lnTo>
                  <a:lnTo>
                    <a:pt x="886" y="474"/>
                  </a:lnTo>
                  <a:lnTo>
                    <a:pt x="886" y="464"/>
                  </a:lnTo>
                  <a:lnTo>
                    <a:pt x="886" y="457"/>
                  </a:lnTo>
                  <a:lnTo>
                    <a:pt x="888" y="450"/>
                  </a:lnTo>
                  <a:lnTo>
                    <a:pt x="893" y="442"/>
                  </a:lnTo>
                  <a:lnTo>
                    <a:pt x="898" y="433"/>
                  </a:lnTo>
                  <a:lnTo>
                    <a:pt x="905" y="423"/>
                  </a:lnTo>
                  <a:lnTo>
                    <a:pt x="905" y="411"/>
                  </a:lnTo>
                  <a:lnTo>
                    <a:pt x="900" y="399"/>
                  </a:lnTo>
                  <a:lnTo>
                    <a:pt x="895" y="404"/>
                  </a:lnTo>
                  <a:lnTo>
                    <a:pt x="895" y="399"/>
                  </a:lnTo>
                  <a:lnTo>
                    <a:pt x="895" y="394"/>
                  </a:lnTo>
                  <a:lnTo>
                    <a:pt x="895" y="392"/>
                  </a:lnTo>
                  <a:lnTo>
                    <a:pt x="893" y="387"/>
                  </a:lnTo>
                  <a:lnTo>
                    <a:pt x="893" y="375"/>
                  </a:lnTo>
                  <a:lnTo>
                    <a:pt x="891" y="358"/>
                  </a:lnTo>
                  <a:lnTo>
                    <a:pt x="888" y="344"/>
                  </a:lnTo>
                  <a:lnTo>
                    <a:pt x="886" y="329"/>
                  </a:lnTo>
                  <a:lnTo>
                    <a:pt x="883" y="317"/>
                  </a:lnTo>
                  <a:lnTo>
                    <a:pt x="883" y="303"/>
                  </a:lnTo>
                  <a:lnTo>
                    <a:pt x="883" y="291"/>
                  </a:lnTo>
                  <a:lnTo>
                    <a:pt x="881" y="281"/>
                  </a:lnTo>
                  <a:lnTo>
                    <a:pt x="879" y="272"/>
                  </a:lnTo>
                  <a:lnTo>
                    <a:pt x="874" y="260"/>
                  </a:lnTo>
                  <a:lnTo>
                    <a:pt x="869" y="245"/>
                  </a:lnTo>
                  <a:lnTo>
                    <a:pt x="867" y="233"/>
                  </a:lnTo>
                  <a:lnTo>
                    <a:pt x="869" y="231"/>
                  </a:lnTo>
                  <a:lnTo>
                    <a:pt x="874" y="229"/>
                  </a:lnTo>
                  <a:lnTo>
                    <a:pt x="876" y="229"/>
                  </a:lnTo>
                  <a:lnTo>
                    <a:pt x="876" y="226"/>
                  </a:lnTo>
                  <a:lnTo>
                    <a:pt x="879" y="224"/>
                  </a:lnTo>
                  <a:lnTo>
                    <a:pt x="879" y="217"/>
                  </a:lnTo>
                  <a:lnTo>
                    <a:pt x="879" y="212"/>
                  </a:lnTo>
                  <a:lnTo>
                    <a:pt x="881" y="207"/>
                  </a:lnTo>
                  <a:lnTo>
                    <a:pt x="874" y="207"/>
                  </a:lnTo>
                  <a:lnTo>
                    <a:pt x="869" y="207"/>
                  </a:lnTo>
                  <a:lnTo>
                    <a:pt x="862" y="207"/>
                  </a:lnTo>
                  <a:lnTo>
                    <a:pt x="859" y="207"/>
                  </a:lnTo>
                  <a:lnTo>
                    <a:pt x="864" y="205"/>
                  </a:lnTo>
                  <a:lnTo>
                    <a:pt x="871" y="200"/>
                  </a:lnTo>
                  <a:lnTo>
                    <a:pt x="876" y="197"/>
                  </a:lnTo>
                  <a:lnTo>
                    <a:pt x="881" y="195"/>
                  </a:lnTo>
                  <a:lnTo>
                    <a:pt x="881" y="190"/>
                  </a:lnTo>
                  <a:lnTo>
                    <a:pt x="879" y="183"/>
                  </a:lnTo>
                  <a:lnTo>
                    <a:pt x="876" y="178"/>
                  </a:lnTo>
                  <a:lnTo>
                    <a:pt x="874" y="173"/>
                  </a:lnTo>
                  <a:lnTo>
                    <a:pt x="867" y="176"/>
                  </a:lnTo>
                  <a:lnTo>
                    <a:pt x="862" y="176"/>
                  </a:lnTo>
                  <a:lnTo>
                    <a:pt x="855" y="178"/>
                  </a:lnTo>
                  <a:lnTo>
                    <a:pt x="850" y="178"/>
                  </a:lnTo>
                  <a:lnTo>
                    <a:pt x="864" y="132"/>
                  </a:lnTo>
                  <a:lnTo>
                    <a:pt x="867" y="80"/>
                  </a:lnTo>
                  <a:lnTo>
                    <a:pt x="869" y="31"/>
                  </a:lnTo>
                  <a:lnTo>
                    <a:pt x="893" y="5"/>
                  </a:lnTo>
                  <a:lnTo>
                    <a:pt x="879" y="3"/>
                  </a:lnTo>
                  <a:lnTo>
                    <a:pt x="864" y="0"/>
                  </a:lnTo>
                  <a:lnTo>
                    <a:pt x="850" y="5"/>
                  </a:lnTo>
                  <a:lnTo>
                    <a:pt x="840" y="19"/>
                  </a:lnTo>
                  <a:lnTo>
                    <a:pt x="838" y="15"/>
                  </a:lnTo>
                  <a:lnTo>
                    <a:pt x="835" y="10"/>
                  </a:lnTo>
                  <a:lnTo>
                    <a:pt x="838" y="5"/>
                  </a:lnTo>
                  <a:lnTo>
                    <a:pt x="845" y="3"/>
                  </a:lnTo>
                  <a:lnTo>
                    <a:pt x="833" y="5"/>
                  </a:lnTo>
                  <a:lnTo>
                    <a:pt x="819" y="10"/>
                  </a:lnTo>
                  <a:lnTo>
                    <a:pt x="809" y="12"/>
                  </a:lnTo>
                  <a:lnTo>
                    <a:pt x="799" y="17"/>
                  </a:lnTo>
                  <a:lnTo>
                    <a:pt x="792" y="27"/>
                  </a:lnTo>
                  <a:lnTo>
                    <a:pt x="785" y="39"/>
                  </a:lnTo>
                  <a:lnTo>
                    <a:pt x="775" y="48"/>
                  </a:lnTo>
                  <a:lnTo>
                    <a:pt x="768" y="60"/>
                  </a:lnTo>
                  <a:lnTo>
                    <a:pt x="756" y="68"/>
                  </a:lnTo>
                  <a:lnTo>
                    <a:pt x="747" y="72"/>
                  </a:lnTo>
                  <a:lnTo>
                    <a:pt x="737" y="75"/>
                  </a:lnTo>
                  <a:lnTo>
                    <a:pt x="727" y="70"/>
                  </a:lnTo>
                  <a:lnTo>
                    <a:pt x="727" y="75"/>
                  </a:lnTo>
                  <a:lnTo>
                    <a:pt x="727" y="80"/>
                  </a:lnTo>
                  <a:lnTo>
                    <a:pt x="727" y="84"/>
                  </a:lnTo>
                  <a:lnTo>
                    <a:pt x="727" y="87"/>
                  </a:lnTo>
                  <a:lnTo>
                    <a:pt x="723" y="84"/>
                  </a:lnTo>
                  <a:lnTo>
                    <a:pt x="718" y="82"/>
                  </a:lnTo>
                  <a:lnTo>
                    <a:pt x="711" y="80"/>
                  </a:lnTo>
                  <a:lnTo>
                    <a:pt x="706" y="77"/>
                  </a:lnTo>
                  <a:lnTo>
                    <a:pt x="708" y="84"/>
                  </a:lnTo>
                  <a:lnTo>
                    <a:pt x="711" y="94"/>
                  </a:lnTo>
                  <a:lnTo>
                    <a:pt x="711" y="101"/>
                  </a:lnTo>
                  <a:lnTo>
                    <a:pt x="711" y="106"/>
                  </a:lnTo>
                  <a:lnTo>
                    <a:pt x="706" y="111"/>
                  </a:lnTo>
                  <a:lnTo>
                    <a:pt x="696" y="118"/>
                  </a:lnTo>
                  <a:lnTo>
                    <a:pt x="682" y="125"/>
                  </a:lnTo>
                  <a:lnTo>
                    <a:pt x="672" y="128"/>
                  </a:lnTo>
                  <a:lnTo>
                    <a:pt x="665" y="128"/>
                  </a:lnTo>
                  <a:lnTo>
                    <a:pt x="658" y="125"/>
                  </a:lnTo>
                  <a:lnTo>
                    <a:pt x="646" y="125"/>
                  </a:lnTo>
                  <a:lnTo>
                    <a:pt x="631" y="123"/>
                  </a:lnTo>
                  <a:lnTo>
                    <a:pt x="615" y="125"/>
                  </a:lnTo>
                  <a:lnTo>
                    <a:pt x="598" y="128"/>
                  </a:lnTo>
                  <a:lnTo>
                    <a:pt x="581" y="132"/>
                  </a:lnTo>
                  <a:lnTo>
                    <a:pt x="564" y="142"/>
                  </a:lnTo>
                  <a:lnTo>
                    <a:pt x="554" y="135"/>
                  </a:lnTo>
                  <a:lnTo>
                    <a:pt x="538" y="130"/>
                  </a:lnTo>
                  <a:lnTo>
                    <a:pt x="516" y="125"/>
                  </a:lnTo>
                  <a:lnTo>
                    <a:pt x="492" y="125"/>
                  </a:lnTo>
                  <a:lnTo>
                    <a:pt x="468" y="128"/>
                  </a:lnTo>
                  <a:lnTo>
                    <a:pt x="442" y="132"/>
                  </a:lnTo>
                  <a:lnTo>
                    <a:pt x="415" y="137"/>
                  </a:lnTo>
                  <a:lnTo>
                    <a:pt x="391" y="147"/>
                  </a:lnTo>
                  <a:lnTo>
                    <a:pt x="396" y="142"/>
                  </a:lnTo>
                  <a:lnTo>
                    <a:pt x="403" y="140"/>
                  </a:lnTo>
                  <a:lnTo>
                    <a:pt x="408" y="135"/>
                  </a:lnTo>
                  <a:lnTo>
                    <a:pt x="413" y="132"/>
                  </a:lnTo>
                  <a:lnTo>
                    <a:pt x="410" y="130"/>
                  </a:lnTo>
                  <a:lnTo>
                    <a:pt x="408" y="128"/>
                  </a:lnTo>
                  <a:lnTo>
                    <a:pt x="406" y="123"/>
                  </a:lnTo>
                  <a:lnTo>
                    <a:pt x="403" y="120"/>
                  </a:lnTo>
                  <a:lnTo>
                    <a:pt x="396" y="128"/>
                  </a:lnTo>
                  <a:lnTo>
                    <a:pt x="370" y="106"/>
                  </a:lnTo>
                  <a:lnTo>
                    <a:pt x="348" y="87"/>
                  </a:lnTo>
                  <a:lnTo>
                    <a:pt x="329" y="70"/>
                  </a:lnTo>
                  <a:lnTo>
                    <a:pt x="312" y="53"/>
                  </a:lnTo>
                  <a:lnTo>
                    <a:pt x="300" y="39"/>
                  </a:lnTo>
                  <a:lnTo>
                    <a:pt x="288" y="27"/>
                  </a:lnTo>
                  <a:lnTo>
                    <a:pt x="281" y="17"/>
                  </a:lnTo>
                  <a:lnTo>
                    <a:pt x="274" y="12"/>
                  </a:lnTo>
                  <a:lnTo>
                    <a:pt x="262" y="19"/>
                  </a:lnTo>
                  <a:lnTo>
                    <a:pt x="269" y="29"/>
                  </a:lnTo>
                  <a:lnTo>
                    <a:pt x="262" y="31"/>
                  </a:lnTo>
                  <a:lnTo>
                    <a:pt x="254" y="31"/>
                  </a:lnTo>
                  <a:lnTo>
                    <a:pt x="247" y="31"/>
                  </a:lnTo>
                  <a:lnTo>
                    <a:pt x="242" y="31"/>
                  </a:lnTo>
                  <a:lnTo>
                    <a:pt x="238" y="39"/>
                  </a:lnTo>
                  <a:lnTo>
                    <a:pt x="235" y="46"/>
                  </a:lnTo>
                  <a:lnTo>
                    <a:pt x="235" y="53"/>
                  </a:lnTo>
                  <a:lnTo>
                    <a:pt x="235" y="60"/>
                  </a:lnTo>
                  <a:lnTo>
                    <a:pt x="242" y="63"/>
                  </a:lnTo>
                  <a:lnTo>
                    <a:pt x="238" y="84"/>
                  </a:lnTo>
                  <a:lnTo>
                    <a:pt x="240" y="106"/>
                  </a:lnTo>
                  <a:lnTo>
                    <a:pt x="245" y="123"/>
                  </a:lnTo>
                  <a:lnTo>
                    <a:pt x="254" y="140"/>
                  </a:lnTo>
                  <a:lnTo>
                    <a:pt x="264" y="154"/>
                  </a:lnTo>
                  <a:lnTo>
                    <a:pt x="276" y="171"/>
                  </a:lnTo>
                  <a:lnTo>
                    <a:pt x="286" y="185"/>
                  </a:lnTo>
                  <a:lnTo>
                    <a:pt x="293" y="202"/>
                  </a:lnTo>
                  <a:lnTo>
                    <a:pt x="286" y="197"/>
                  </a:lnTo>
                  <a:lnTo>
                    <a:pt x="278" y="195"/>
                  </a:lnTo>
                  <a:lnTo>
                    <a:pt x="271" y="192"/>
                  </a:lnTo>
                  <a:lnTo>
                    <a:pt x="262" y="195"/>
                  </a:lnTo>
                  <a:lnTo>
                    <a:pt x="264" y="207"/>
                  </a:lnTo>
                  <a:lnTo>
                    <a:pt x="264" y="217"/>
                  </a:lnTo>
                  <a:lnTo>
                    <a:pt x="259" y="224"/>
                  </a:lnTo>
                  <a:lnTo>
                    <a:pt x="257" y="226"/>
                  </a:lnTo>
                  <a:lnTo>
                    <a:pt x="252" y="229"/>
                  </a:lnTo>
                  <a:lnTo>
                    <a:pt x="242" y="233"/>
                  </a:lnTo>
                  <a:lnTo>
                    <a:pt x="233" y="241"/>
                  </a:lnTo>
                  <a:lnTo>
                    <a:pt x="228" y="253"/>
                  </a:lnTo>
                  <a:lnTo>
                    <a:pt x="238" y="253"/>
                  </a:lnTo>
                  <a:lnTo>
                    <a:pt x="247" y="253"/>
                  </a:lnTo>
                  <a:lnTo>
                    <a:pt x="252" y="260"/>
                  </a:lnTo>
                  <a:lnTo>
                    <a:pt x="254" y="277"/>
                  </a:lnTo>
                  <a:lnTo>
                    <a:pt x="245" y="298"/>
                  </a:lnTo>
                  <a:lnTo>
                    <a:pt x="235" y="320"/>
                  </a:lnTo>
                  <a:lnTo>
                    <a:pt x="228" y="346"/>
                  </a:lnTo>
                  <a:lnTo>
                    <a:pt x="226" y="373"/>
                  </a:lnTo>
                  <a:lnTo>
                    <a:pt x="218" y="421"/>
                  </a:lnTo>
                  <a:lnTo>
                    <a:pt x="202" y="471"/>
                  </a:lnTo>
                  <a:lnTo>
                    <a:pt x="182" y="517"/>
                  </a:lnTo>
                  <a:lnTo>
                    <a:pt x="168" y="553"/>
                  </a:lnTo>
                  <a:lnTo>
                    <a:pt x="168" y="555"/>
                  </a:lnTo>
                  <a:lnTo>
                    <a:pt x="168" y="560"/>
                  </a:lnTo>
                  <a:lnTo>
                    <a:pt x="165" y="563"/>
                  </a:lnTo>
                  <a:lnTo>
                    <a:pt x="165" y="567"/>
                  </a:lnTo>
                  <a:lnTo>
                    <a:pt x="151" y="575"/>
                  </a:lnTo>
                  <a:lnTo>
                    <a:pt x="134" y="582"/>
                  </a:lnTo>
                  <a:lnTo>
                    <a:pt x="122" y="591"/>
                  </a:lnTo>
                  <a:lnTo>
                    <a:pt x="113" y="599"/>
                  </a:lnTo>
                  <a:lnTo>
                    <a:pt x="108" y="608"/>
                  </a:lnTo>
                  <a:lnTo>
                    <a:pt x="103" y="618"/>
                  </a:lnTo>
                  <a:lnTo>
                    <a:pt x="96" y="630"/>
                  </a:lnTo>
                  <a:lnTo>
                    <a:pt x="91" y="640"/>
                  </a:lnTo>
                  <a:lnTo>
                    <a:pt x="84" y="649"/>
                  </a:lnTo>
                  <a:lnTo>
                    <a:pt x="77" y="664"/>
                  </a:lnTo>
                  <a:lnTo>
                    <a:pt x="69" y="680"/>
                  </a:lnTo>
                  <a:lnTo>
                    <a:pt x="65" y="697"/>
                  </a:lnTo>
                  <a:lnTo>
                    <a:pt x="43" y="726"/>
                  </a:lnTo>
                  <a:lnTo>
                    <a:pt x="26" y="762"/>
                  </a:lnTo>
                  <a:lnTo>
                    <a:pt x="14" y="803"/>
                  </a:lnTo>
                  <a:lnTo>
                    <a:pt x="5" y="846"/>
                  </a:lnTo>
                  <a:lnTo>
                    <a:pt x="0" y="894"/>
                  </a:lnTo>
                  <a:lnTo>
                    <a:pt x="0" y="945"/>
                  </a:lnTo>
                  <a:lnTo>
                    <a:pt x="2" y="993"/>
                  </a:lnTo>
                  <a:lnTo>
                    <a:pt x="12" y="1041"/>
                  </a:lnTo>
                  <a:lnTo>
                    <a:pt x="12" y="1051"/>
                  </a:lnTo>
                  <a:lnTo>
                    <a:pt x="12" y="1063"/>
                  </a:lnTo>
                  <a:lnTo>
                    <a:pt x="12" y="1075"/>
                  </a:lnTo>
                  <a:lnTo>
                    <a:pt x="12" y="1084"/>
                  </a:lnTo>
                  <a:lnTo>
                    <a:pt x="7" y="1142"/>
                  </a:lnTo>
                  <a:lnTo>
                    <a:pt x="9" y="1221"/>
                  </a:lnTo>
                  <a:lnTo>
                    <a:pt x="19" y="1305"/>
                  </a:lnTo>
                  <a:lnTo>
                    <a:pt x="43" y="1387"/>
                  </a:lnTo>
                  <a:lnTo>
                    <a:pt x="50" y="1413"/>
                  </a:lnTo>
                  <a:lnTo>
                    <a:pt x="60" y="1450"/>
                  </a:lnTo>
                  <a:lnTo>
                    <a:pt x="74" y="1493"/>
                  </a:lnTo>
                  <a:lnTo>
                    <a:pt x="93" y="1541"/>
                  </a:lnTo>
                  <a:lnTo>
                    <a:pt x="101" y="1558"/>
                  </a:lnTo>
                  <a:lnTo>
                    <a:pt x="113" y="1579"/>
                  </a:lnTo>
                  <a:lnTo>
                    <a:pt x="127" y="1606"/>
                  </a:lnTo>
                  <a:lnTo>
                    <a:pt x="141" y="1630"/>
                  </a:lnTo>
                  <a:lnTo>
                    <a:pt x="156" y="1656"/>
                  </a:lnTo>
                  <a:lnTo>
                    <a:pt x="170" y="1678"/>
                  </a:lnTo>
                  <a:lnTo>
                    <a:pt x="182" y="1697"/>
                  </a:lnTo>
                  <a:lnTo>
                    <a:pt x="190" y="17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2" name="Freeform 106"/>
            <p:cNvSpPr>
              <a:spLocks/>
            </p:cNvSpPr>
            <p:nvPr/>
          </p:nvSpPr>
          <p:spPr bwMode="auto">
            <a:xfrm>
              <a:off x="3279" y="1786"/>
              <a:ext cx="12" cy="12"/>
            </a:xfrm>
            <a:custGeom>
              <a:avLst/>
              <a:gdLst>
                <a:gd name="T0" fmla="*/ 7 w 12"/>
                <a:gd name="T1" fmla="*/ 0 h 12"/>
                <a:gd name="T2" fmla="*/ 10 w 12"/>
                <a:gd name="T3" fmla="*/ 3 h 12"/>
                <a:gd name="T4" fmla="*/ 12 w 12"/>
                <a:gd name="T5" fmla="*/ 7 h 12"/>
                <a:gd name="T6" fmla="*/ 10 w 12"/>
                <a:gd name="T7" fmla="*/ 10 h 12"/>
                <a:gd name="T8" fmla="*/ 5 w 12"/>
                <a:gd name="T9" fmla="*/ 12 h 12"/>
                <a:gd name="T10" fmla="*/ 0 w 12"/>
                <a:gd name="T11" fmla="*/ 10 h 12"/>
                <a:gd name="T12" fmla="*/ 0 w 12"/>
                <a:gd name="T13" fmla="*/ 5 h 12"/>
                <a:gd name="T14" fmla="*/ 2 w 12"/>
                <a:gd name="T15" fmla="*/ 3 h 12"/>
                <a:gd name="T16" fmla="*/ 7 w 12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2"/>
                <a:gd name="T29" fmla="*/ 12 w 12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2">
                  <a:moveTo>
                    <a:pt x="7" y="0"/>
                  </a:moveTo>
                  <a:lnTo>
                    <a:pt x="10" y="3"/>
                  </a:lnTo>
                  <a:lnTo>
                    <a:pt x="12" y="7"/>
                  </a:lnTo>
                  <a:lnTo>
                    <a:pt x="10" y="10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2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3" name="Freeform 107"/>
            <p:cNvSpPr>
              <a:spLocks/>
            </p:cNvSpPr>
            <p:nvPr/>
          </p:nvSpPr>
          <p:spPr bwMode="auto">
            <a:xfrm>
              <a:off x="3250" y="1750"/>
              <a:ext cx="99" cy="87"/>
            </a:xfrm>
            <a:custGeom>
              <a:avLst/>
              <a:gdLst>
                <a:gd name="T0" fmla="*/ 60 w 99"/>
                <a:gd name="T1" fmla="*/ 31 h 87"/>
                <a:gd name="T2" fmla="*/ 63 w 99"/>
                <a:gd name="T3" fmla="*/ 24 h 87"/>
                <a:gd name="T4" fmla="*/ 67 w 99"/>
                <a:gd name="T5" fmla="*/ 22 h 87"/>
                <a:gd name="T6" fmla="*/ 75 w 99"/>
                <a:gd name="T7" fmla="*/ 24 h 87"/>
                <a:gd name="T8" fmla="*/ 79 w 99"/>
                <a:gd name="T9" fmla="*/ 31 h 87"/>
                <a:gd name="T10" fmla="*/ 79 w 99"/>
                <a:gd name="T11" fmla="*/ 43 h 87"/>
                <a:gd name="T12" fmla="*/ 72 w 99"/>
                <a:gd name="T13" fmla="*/ 48 h 87"/>
                <a:gd name="T14" fmla="*/ 70 w 99"/>
                <a:gd name="T15" fmla="*/ 46 h 87"/>
                <a:gd name="T16" fmla="*/ 67 w 99"/>
                <a:gd name="T17" fmla="*/ 41 h 87"/>
                <a:gd name="T18" fmla="*/ 60 w 99"/>
                <a:gd name="T19" fmla="*/ 36 h 87"/>
                <a:gd name="T20" fmla="*/ 58 w 99"/>
                <a:gd name="T21" fmla="*/ 36 h 87"/>
                <a:gd name="T22" fmla="*/ 63 w 99"/>
                <a:gd name="T23" fmla="*/ 48 h 87"/>
                <a:gd name="T24" fmla="*/ 72 w 99"/>
                <a:gd name="T25" fmla="*/ 55 h 87"/>
                <a:gd name="T26" fmla="*/ 53 w 99"/>
                <a:gd name="T27" fmla="*/ 70 h 87"/>
                <a:gd name="T28" fmla="*/ 34 w 99"/>
                <a:gd name="T29" fmla="*/ 67 h 87"/>
                <a:gd name="T30" fmla="*/ 19 w 99"/>
                <a:gd name="T31" fmla="*/ 53 h 87"/>
                <a:gd name="T32" fmla="*/ 17 w 99"/>
                <a:gd name="T33" fmla="*/ 36 h 87"/>
                <a:gd name="T34" fmla="*/ 5 w 99"/>
                <a:gd name="T35" fmla="*/ 53 h 87"/>
                <a:gd name="T36" fmla="*/ 19 w 99"/>
                <a:gd name="T37" fmla="*/ 77 h 87"/>
                <a:gd name="T38" fmla="*/ 41 w 99"/>
                <a:gd name="T39" fmla="*/ 87 h 87"/>
                <a:gd name="T40" fmla="*/ 65 w 99"/>
                <a:gd name="T41" fmla="*/ 82 h 87"/>
                <a:gd name="T42" fmla="*/ 82 w 99"/>
                <a:gd name="T43" fmla="*/ 72 h 87"/>
                <a:gd name="T44" fmla="*/ 94 w 99"/>
                <a:gd name="T45" fmla="*/ 58 h 87"/>
                <a:gd name="T46" fmla="*/ 99 w 99"/>
                <a:gd name="T47" fmla="*/ 41 h 87"/>
                <a:gd name="T48" fmla="*/ 89 w 99"/>
                <a:gd name="T49" fmla="*/ 17 h 87"/>
                <a:gd name="T50" fmla="*/ 67 w 99"/>
                <a:gd name="T51" fmla="*/ 2 h 87"/>
                <a:gd name="T52" fmla="*/ 41 w 99"/>
                <a:gd name="T53" fmla="*/ 2 h 87"/>
                <a:gd name="T54" fmla="*/ 17 w 99"/>
                <a:gd name="T55" fmla="*/ 14 h 87"/>
                <a:gd name="T56" fmla="*/ 5 w 99"/>
                <a:gd name="T57" fmla="*/ 31 h 87"/>
                <a:gd name="T58" fmla="*/ 17 w 99"/>
                <a:gd name="T59" fmla="*/ 36 h 87"/>
                <a:gd name="T60" fmla="*/ 29 w 99"/>
                <a:gd name="T61" fmla="*/ 22 h 87"/>
                <a:gd name="T62" fmla="*/ 48 w 99"/>
                <a:gd name="T63" fmla="*/ 14 h 87"/>
                <a:gd name="T64" fmla="*/ 43 w 99"/>
                <a:gd name="T65" fmla="*/ 31 h 87"/>
                <a:gd name="T66" fmla="*/ 58 w 99"/>
                <a:gd name="T67" fmla="*/ 36 h 8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9"/>
                <a:gd name="T103" fmla="*/ 0 h 87"/>
                <a:gd name="T104" fmla="*/ 99 w 99"/>
                <a:gd name="T105" fmla="*/ 87 h 8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9" h="87">
                  <a:moveTo>
                    <a:pt x="60" y="34"/>
                  </a:moveTo>
                  <a:lnTo>
                    <a:pt x="60" y="31"/>
                  </a:lnTo>
                  <a:lnTo>
                    <a:pt x="63" y="26"/>
                  </a:lnTo>
                  <a:lnTo>
                    <a:pt x="63" y="24"/>
                  </a:lnTo>
                  <a:lnTo>
                    <a:pt x="65" y="22"/>
                  </a:lnTo>
                  <a:lnTo>
                    <a:pt x="67" y="22"/>
                  </a:lnTo>
                  <a:lnTo>
                    <a:pt x="72" y="22"/>
                  </a:lnTo>
                  <a:lnTo>
                    <a:pt x="75" y="24"/>
                  </a:lnTo>
                  <a:lnTo>
                    <a:pt x="77" y="26"/>
                  </a:lnTo>
                  <a:lnTo>
                    <a:pt x="79" y="31"/>
                  </a:lnTo>
                  <a:lnTo>
                    <a:pt x="79" y="36"/>
                  </a:lnTo>
                  <a:lnTo>
                    <a:pt x="79" y="43"/>
                  </a:lnTo>
                  <a:lnTo>
                    <a:pt x="77" y="48"/>
                  </a:lnTo>
                  <a:lnTo>
                    <a:pt x="72" y="48"/>
                  </a:lnTo>
                  <a:lnTo>
                    <a:pt x="70" y="46"/>
                  </a:lnTo>
                  <a:lnTo>
                    <a:pt x="70" y="43"/>
                  </a:lnTo>
                  <a:lnTo>
                    <a:pt x="67" y="41"/>
                  </a:lnTo>
                  <a:lnTo>
                    <a:pt x="63" y="39"/>
                  </a:lnTo>
                  <a:lnTo>
                    <a:pt x="60" y="36"/>
                  </a:lnTo>
                  <a:lnTo>
                    <a:pt x="60" y="34"/>
                  </a:lnTo>
                  <a:lnTo>
                    <a:pt x="58" y="36"/>
                  </a:lnTo>
                  <a:lnTo>
                    <a:pt x="58" y="41"/>
                  </a:lnTo>
                  <a:lnTo>
                    <a:pt x="63" y="48"/>
                  </a:lnTo>
                  <a:lnTo>
                    <a:pt x="67" y="53"/>
                  </a:lnTo>
                  <a:lnTo>
                    <a:pt x="72" y="55"/>
                  </a:lnTo>
                  <a:lnTo>
                    <a:pt x="65" y="65"/>
                  </a:lnTo>
                  <a:lnTo>
                    <a:pt x="53" y="70"/>
                  </a:lnTo>
                  <a:lnTo>
                    <a:pt x="43" y="70"/>
                  </a:lnTo>
                  <a:lnTo>
                    <a:pt x="34" y="67"/>
                  </a:lnTo>
                  <a:lnTo>
                    <a:pt x="27" y="60"/>
                  </a:lnTo>
                  <a:lnTo>
                    <a:pt x="19" y="53"/>
                  </a:lnTo>
                  <a:lnTo>
                    <a:pt x="17" y="46"/>
                  </a:lnTo>
                  <a:lnTo>
                    <a:pt x="17" y="36"/>
                  </a:lnTo>
                  <a:lnTo>
                    <a:pt x="0" y="43"/>
                  </a:lnTo>
                  <a:lnTo>
                    <a:pt x="5" y="53"/>
                  </a:lnTo>
                  <a:lnTo>
                    <a:pt x="12" y="65"/>
                  </a:lnTo>
                  <a:lnTo>
                    <a:pt x="19" y="77"/>
                  </a:lnTo>
                  <a:lnTo>
                    <a:pt x="24" y="87"/>
                  </a:lnTo>
                  <a:lnTo>
                    <a:pt x="41" y="87"/>
                  </a:lnTo>
                  <a:lnTo>
                    <a:pt x="53" y="84"/>
                  </a:lnTo>
                  <a:lnTo>
                    <a:pt x="65" y="82"/>
                  </a:lnTo>
                  <a:lnTo>
                    <a:pt x="75" y="77"/>
                  </a:lnTo>
                  <a:lnTo>
                    <a:pt x="82" y="72"/>
                  </a:lnTo>
                  <a:lnTo>
                    <a:pt x="89" y="65"/>
                  </a:lnTo>
                  <a:lnTo>
                    <a:pt x="94" y="58"/>
                  </a:lnTo>
                  <a:lnTo>
                    <a:pt x="96" y="53"/>
                  </a:lnTo>
                  <a:lnTo>
                    <a:pt x="99" y="41"/>
                  </a:lnTo>
                  <a:lnTo>
                    <a:pt x="96" y="29"/>
                  </a:lnTo>
                  <a:lnTo>
                    <a:pt x="89" y="17"/>
                  </a:lnTo>
                  <a:lnTo>
                    <a:pt x="79" y="7"/>
                  </a:lnTo>
                  <a:lnTo>
                    <a:pt x="67" y="2"/>
                  </a:lnTo>
                  <a:lnTo>
                    <a:pt x="55" y="0"/>
                  </a:lnTo>
                  <a:lnTo>
                    <a:pt x="41" y="2"/>
                  </a:lnTo>
                  <a:lnTo>
                    <a:pt x="29" y="7"/>
                  </a:lnTo>
                  <a:lnTo>
                    <a:pt x="17" y="14"/>
                  </a:lnTo>
                  <a:lnTo>
                    <a:pt x="10" y="22"/>
                  </a:lnTo>
                  <a:lnTo>
                    <a:pt x="5" y="31"/>
                  </a:lnTo>
                  <a:lnTo>
                    <a:pt x="0" y="43"/>
                  </a:lnTo>
                  <a:lnTo>
                    <a:pt x="17" y="36"/>
                  </a:lnTo>
                  <a:lnTo>
                    <a:pt x="22" y="26"/>
                  </a:lnTo>
                  <a:lnTo>
                    <a:pt x="29" y="22"/>
                  </a:lnTo>
                  <a:lnTo>
                    <a:pt x="39" y="17"/>
                  </a:lnTo>
                  <a:lnTo>
                    <a:pt x="48" y="14"/>
                  </a:lnTo>
                  <a:lnTo>
                    <a:pt x="41" y="24"/>
                  </a:lnTo>
                  <a:lnTo>
                    <a:pt x="43" y="31"/>
                  </a:lnTo>
                  <a:lnTo>
                    <a:pt x="51" y="36"/>
                  </a:lnTo>
                  <a:lnTo>
                    <a:pt x="58" y="36"/>
                  </a:lnTo>
                  <a:lnTo>
                    <a:pt x="60" y="34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4" name="Freeform 108"/>
            <p:cNvSpPr>
              <a:spLocks/>
            </p:cNvSpPr>
            <p:nvPr/>
          </p:nvSpPr>
          <p:spPr bwMode="auto">
            <a:xfrm>
              <a:off x="2991" y="1745"/>
              <a:ext cx="103" cy="87"/>
            </a:xfrm>
            <a:custGeom>
              <a:avLst/>
              <a:gdLst>
                <a:gd name="T0" fmla="*/ 21 w 103"/>
                <a:gd name="T1" fmla="*/ 82 h 87"/>
                <a:gd name="T2" fmla="*/ 12 w 103"/>
                <a:gd name="T3" fmla="*/ 72 h 87"/>
                <a:gd name="T4" fmla="*/ 5 w 103"/>
                <a:gd name="T5" fmla="*/ 58 h 87"/>
                <a:gd name="T6" fmla="*/ 0 w 103"/>
                <a:gd name="T7" fmla="*/ 41 h 87"/>
                <a:gd name="T8" fmla="*/ 0 w 103"/>
                <a:gd name="T9" fmla="*/ 27 h 87"/>
                <a:gd name="T10" fmla="*/ 2 w 103"/>
                <a:gd name="T11" fmla="*/ 15 h 87"/>
                <a:gd name="T12" fmla="*/ 9 w 103"/>
                <a:gd name="T13" fmla="*/ 7 h 87"/>
                <a:gd name="T14" fmla="*/ 19 w 103"/>
                <a:gd name="T15" fmla="*/ 3 h 87"/>
                <a:gd name="T16" fmla="*/ 33 w 103"/>
                <a:gd name="T17" fmla="*/ 0 h 87"/>
                <a:gd name="T18" fmla="*/ 55 w 103"/>
                <a:gd name="T19" fmla="*/ 5 h 87"/>
                <a:gd name="T20" fmla="*/ 74 w 103"/>
                <a:gd name="T21" fmla="*/ 17 h 87"/>
                <a:gd name="T22" fmla="*/ 89 w 103"/>
                <a:gd name="T23" fmla="*/ 27 h 87"/>
                <a:gd name="T24" fmla="*/ 96 w 103"/>
                <a:gd name="T25" fmla="*/ 34 h 87"/>
                <a:gd name="T26" fmla="*/ 98 w 103"/>
                <a:gd name="T27" fmla="*/ 39 h 87"/>
                <a:gd name="T28" fmla="*/ 98 w 103"/>
                <a:gd name="T29" fmla="*/ 41 h 87"/>
                <a:gd name="T30" fmla="*/ 101 w 103"/>
                <a:gd name="T31" fmla="*/ 46 h 87"/>
                <a:gd name="T32" fmla="*/ 103 w 103"/>
                <a:gd name="T33" fmla="*/ 51 h 87"/>
                <a:gd name="T34" fmla="*/ 98 w 103"/>
                <a:gd name="T35" fmla="*/ 63 h 87"/>
                <a:gd name="T36" fmla="*/ 89 w 103"/>
                <a:gd name="T37" fmla="*/ 72 h 87"/>
                <a:gd name="T38" fmla="*/ 77 w 103"/>
                <a:gd name="T39" fmla="*/ 80 h 87"/>
                <a:gd name="T40" fmla="*/ 62 w 103"/>
                <a:gd name="T41" fmla="*/ 84 h 87"/>
                <a:gd name="T42" fmla="*/ 50 w 103"/>
                <a:gd name="T43" fmla="*/ 87 h 87"/>
                <a:gd name="T44" fmla="*/ 38 w 103"/>
                <a:gd name="T45" fmla="*/ 87 h 87"/>
                <a:gd name="T46" fmla="*/ 29 w 103"/>
                <a:gd name="T47" fmla="*/ 84 h 87"/>
                <a:gd name="T48" fmla="*/ 21 w 103"/>
                <a:gd name="T49" fmla="*/ 82 h 87"/>
                <a:gd name="T50" fmla="*/ 45 w 103"/>
                <a:gd name="T51" fmla="*/ 72 h 87"/>
                <a:gd name="T52" fmla="*/ 55 w 103"/>
                <a:gd name="T53" fmla="*/ 70 h 87"/>
                <a:gd name="T54" fmla="*/ 62 w 103"/>
                <a:gd name="T55" fmla="*/ 68 h 87"/>
                <a:gd name="T56" fmla="*/ 67 w 103"/>
                <a:gd name="T57" fmla="*/ 63 h 87"/>
                <a:gd name="T58" fmla="*/ 69 w 103"/>
                <a:gd name="T59" fmla="*/ 56 h 87"/>
                <a:gd name="T60" fmla="*/ 65 w 103"/>
                <a:gd name="T61" fmla="*/ 53 h 87"/>
                <a:gd name="T62" fmla="*/ 60 w 103"/>
                <a:gd name="T63" fmla="*/ 53 h 87"/>
                <a:gd name="T64" fmla="*/ 55 w 103"/>
                <a:gd name="T65" fmla="*/ 51 h 87"/>
                <a:gd name="T66" fmla="*/ 50 w 103"/>
                <a:gd name="T67" fmla="*/ 46 h 87"/>
                <a:gd name="T68" fmla="*/ 48 w 103"/>
                <a:gd name="T69" fmla="*/ 39 h 87"/>
                <a:gd name="T70" fmla="*/ 48 w 103"/>
                <a:gd name="T71" fmla="*/ 34 h 87"/>
                <a:gd name="T72" fmla="*/ 48 w 103"/>
                <a:gd name="T73" fmla="*/ 27 h 87"/>
                <a:gd name="T74" fmla="*/ 53 w 103"/>
                <a:gd name="T75" fmla="*/ 22 h 87"/>
                <a:gd name="T76" fmla="*/ 67 w 103"/>
                <a:gd name="T77" fmla="*/ 27 h 87"/>
                <a:gd name="T78" fmla="*/ 67 w 103"/>
                <a:gd name="T79" fmla="*/ 31 h 87"/>
                <a:gd name="T80" fmla="*/ 65 w 103"/>
                <a:gd name="T81" fmla="*/ 34 h 87"/>
                <a:gd name="T82" fmla="*/ 62 w 103"/>
                <a:gd name="T83" fmla="*/ 39 h 87"/>
                <a:gd name="T84" fmla="*/ 60 w 103"/>
                <a:gd name="T85" fmla="*/ 44 h 87"/>
                <a:gd name="T86" fmla="*/ 67 w 103"/>
                <a:gd name="T87" fmla="*/ 44 h 87"/>
                <a:gd name="T88" fmla="*/ 72 w 103"/>
                <a:gd name="T89" fmla="*/ 46 h 87"/>
                <a:gd name="T90" fmla="*/ 74 w 103"/>
                <a:gd name="T91" fmla="*/ 48 h 87"/>
                <a:gd name="T92" fmla="*/ 77 w 103"/>
                <a:gd name="T93" fmla="*/ 46 h 87"/>
                <a:gd name="T94" fmla="*/ 77 w 103"/>
                <a:gd name="T95" fmla="*/ 41 h 87"/>
                <a:gd name="T96" fmla="*/ 74 w 103"/>
                <a:gd name="T97" fmla="*/ 36 h 87"/>
                <a:gd name="T98" fmla="*/ 72 w 103"/>
                <a:gd name="T99" fmla="*/ 29 h 87"/>
                <a:gd name="T100" fmla="*/ 67 w 103"/>
                <a:gd name="T101" fmla="*/ 27 h 87"/>
                <a:gd name="T102" fmla="*/ 53 w 103"/>
                <a:gd name="T103" fmla="*/ 22 h 87"/>
                <a:gd name="T104" fmla="*/ 38 w 103"/>
                <a:gd name="T105" fmla="*/ 22 h 87"/>
                <a:gd name="T106" fmla="*/ 29 w 103"/>
                <a:gd name="T107" fmla="*/ 24 h 87"/>
                <a:gd name="T108" fmla="*/ 21 w 103"/>
                <a:gd name="T109" fmla="*/ 34 h 87"/>
                <a:gd name="T110" fmla="*/ 19 w 103"/>
                <a:gd name="T111" fmla="*/ 44 h 87"/>
                <a:gd name="T112" fmla="*/ 21 w 103"/>
                <a:gd name="T113" fmla="*/ 53 h 87"/>
                <a:gd name="T114" fmla="*/ 26 w 103"/>
                <a:gd name="T115" fmla="*/ 63 h 87"/>
                <a:gd name="T116" fmla="*/ 33 w 103"/>
                <a:gd name="T117" fmla="*/ 70 h 87"/>
                <a:gd name="T118" fmla="*/ 45 w 103"/>
                <a:gd name="T119" fmla="*/ 72 h 87"/>
                <a:gd name="T120" fmla="*/ 21 w 103"/>
                <a:gd name="T121" fmla="*/ 82 h 8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3"/>
                <a:gd name="T184" fmla="*/ 0 h 87"/>
                <a:gd name="T185" fmla="*/ 103 w 103"/>
                <a:gd name="T186" fmla="*/ 87 h 8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3" h="87">
                  <a:moveTo>
                    <a:pt x="21" y="82"/>
                  </a:moveTo>
                  <a:lnTo>
                    <a:pt x="12" y="72"/>
                  </a:lnTo>
                  <a:lnTo>
                    <a:pt x="5" y="58"/>
                  </a:lnTo>
                  <a:lnTo>
                    <a:pt x="0" y="41"/>
                  </a:lnTo>
                  <a:lnTo>
                    <a:pt x="0" y="27"/>
                  </a:lnTo>
                  <a:lnTo>
                    <a:pt x="2" y="15"/>
                  </a:lnTo>
                  <a:lnTo>
                    <a:pt x="9" y="7"/>
                  </a:lnTo>
                  <a:lnTo>
                    <a:pt x="19" y="3"/>
                  </a:lnTo>
                  <a:lnTo>
                    <a:pt x="33" y="0"/>
                  </a:lnTo>
                  <a:lnTo>
                    <a:pt x="55" y="5"/>
                  </a:lnTo>
                  <a:lnTo>
                    <a:pt x="74" y="17"/>
                  </a:lnTo>
                  <a:lnTo>
                    <a:pt x="89" y="27"/>
                  </a:lnTo>
                  <a:lnTo>
                    <a:pt x="96" y="34"/>
                  </a:lnTo>
                  <a:lnTo>
                    <a:pt x="98" y="39"/>
                  </a:lnTo>
                  <a:lnTo>
                    <a:pt x="98" y="41"/>
                  </a:lnTo>
                  <a:lnTo>
                    <a:pt x="101" y="46"/>
                  </a:lnTo>
                  <a:lnTo>
                    <a:pt x="103" y="51"/>
                  </a:lnTo>
                  <a:lnTo>
                    <a:pt x="98" y="63"/>
                  </a:lnTo>
                  <a:lnTo>
                    <a:pt x="89" y="72"/>
                  </a:lnTo>
                  <a:lnTo>
                    <a:pt x="77" y="80"/>
                  </a:lnTo>
                  <a:lnTo>
                    <a:pt x="62" y="84"/>
                  </a:lnTo>
                  <a:lnTo>
                    <a:pt x="50" y="87"/>
                  </a:lnTo>
                  <a:lnTo>
                    <a:pt x="38" y="87"/>
                  </a:lnTo>
                  <a:lnTo>
                    <a:pt x="29" y="84"/>
                  </a:lnTo>
                  <a:lnTo>
                    <a:pt x="21" y="82"/>
                  </a:lnTo>
                  <a:lnTo>
                    <a:pt x="45" y="72"/>
                  </a:lnTo>
                  <a:lnTo>
                    <a:pt x="55" y="70"/>
                  </a:lnTo>
                  <a:lnTo>
                    <a:pt x="62" y="68"/>
                  </a:lnTo>
                  <a:lnTo>
                    <a:pt x="67" y="63"/>
                  </a:lnTo>
                  <a:lnTo>
                    <a:pt x="69" y="56"/>
                  </a:lnTo>
                  <a:lnTo>
                    <a:pt x="65" y="53"/>
                  </a:lnTo>
                  <a:lnTo>
                    <a:pt x="60" y="53"/>
                  </a:lnTo>
                  <a:lnTo>
                    <a:pt x="55" y="51"/>
                  </a:lnTo>
                  <a:lnTo>
                    <a:pt x="50" y="46"/>
                  </a:lnTo>
                  <a:lnTo>
                    <a:pt x="48" y="39"/>
                  </a:lnTo>
                  <a:lnTo>
                    <a:pt x="48" y="34"/>
                  </a:lnTo>
                  <a:lnTo>
                    <a:pt x="48" y="27"/>
                  </a:lnTo>
                  <a:lnTo>
                    <a:pt x="53" y="22"/>
                  </a:lnTo>
                  <a:lnTo>
                    <a:pt x="67" y="27"/>
                  </a:lnTo>
                  <a:lnTo>
                    <a:pt x="67" y="31"/>
                  </a:lnTo>
                  <a:lnTo>
                    <a:pt x="65" y="34"/>
                  </a:lnTo>
                  <a:lnTo>
                    <a:pt x="62" y="39"/>
                  </a:lnTo>
                  <a:lnTo>
                    <a:pt x="60" y="44"/>
                  </a:lnTo>
                  <a:lnTo>
                    <a:pt x="67" y="44"/>
                  </a:lnTo>
                  <a:lnTo>
                    <a:pt x="72" y="46"/>
                  </a:lnTo>
                  <a:lnTo>
                    <a:pt x="74" y="48"/>
                  </a:lnTo>
                  <a:lnTo>
                    <a:pt x="77" y="46"/>
                  </a:lnTo>
                  <a:lnTo>
                    <a:pt x="77" y="41"/>
                  </a:lnTo>
                  <a:lnTo>
                    <a:pt x="74" y="36"/>
                  </a:lnTo>
                  <a:lnTo>
                    <a:pt x="72" y="29"/>
                  </a:lnTo>
                  <a:lnTo>
                    <a:pt x="67" y="27"/>
                  </a:lnTo>
                  <a:lnTo>
                    <a:pt x="53" y="22"/>
                  </a:lnTo>
                  <a:lnTo>
                    <a:pt x="38" y="22"/>
                  </a:lnTo>
                  <a:lnTo>
                    <a:pt x="29" y="24"/>
                  </a:lnTo>
                  <a:lnTo>
                    <a:pt x="21" y="34"/>
                  </a:lnTo>
                  <a:lnTo>
                    <a:pt x="19" y="44"/>
                  </a:lnTo>
                  <a:lnTo>
                    <a:pt x="21" y="53"/>
                  </a:lnTo>
                  <a:lnTo>
                    <a:pt x="26" y="63"/>
                  </a:lnTo>
                  <a:lnTo>
                    <a:pt x="33" y="70"/>
                  </a:lnTo>
                  <a:lnTo>
                    <a:pt x="45" y="72"/>
                  </a:lnTo>
                  <a:lnTo>
                    <a:pt x="21" y="8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5" name="Freeform 109"/>
            <p:cNvSpPr>
              <a:spLocks/>
            </p:cNvSpPr>
            <p:nvPr/>
          </p:nvSpPr>
          <p:spPr bwMode="auto">
            <a:xfrm>
              <a:off x="2614" y="2281"/>
              <a:ext cx="924" cy="988"/>
            </a:xfrm>
            <a:custGeom>
              <a:avLst/>
              <a:gdLst>
                <a:gd name="T0" fmla="*/ 96 w 924"/>
                <a:gd name="T1" fmla="*/ 104 h 988"/>
                <a:gd name="T2" fmla="*/ 115 w 924"/>
                <a:gd name="T3" fmla="*/ 123 h 988"/>
                <a:gd name="T4" fmla="*/ 103 w 924"/>
                <a:gd name="T5" fmla="*/ 154 h 988"/>
                <a:gd name="T6" fmla="*/ 185 w 924"/>
                <a:gd name="T7" fmla="*/ 142 h 988"/>
                <a:gd name="T8" fmla="*/ 358 w 924"/>
                <a:gd name="T9" fmla="*/ 101 h 988"/>
                <a:gd name="T10" fmla="*/ 485 w 924"/>
                <a:gd name="T11" fmla="*/ 137 h 988"/>
                <a:gd name="T12" fmla="*/ 600 w 924"/>
                <a:gd name="T13" fmla="*/ 144 h 988"/>
                <a:gd name="T14" fmla="*/ 675 w 924"/>
                <a:gd name="T15" fmla="*/ 166 h 988"/>
                <a:gd name="T16" fmla="*/ 754 w 924"/>
                <a:gd name="T17" fmla="*/ 152 h 988"/>
                <a:gd name="T18" fmla="*/ 672 w 924"/>
                <a:gd name="T19" fmla="*/ 190 h 988"/>
                <a:gd name="T20" fmla="*/ 766 w 924"/>
                <a:gd name="T21" fmla="*/ 188 h 988"/>
                <a:gd name="T22" fmla="*/ 787 w 924"/>
                <a:gd name="T23" fmla="*/ 168 h 988"/>
                <a:gd name="T24" fmla="*/ 723 w 924"/>
                <a:gd name="T25" fmla="*/ 75 h 988"/>
                <a:gd name="T26" fmla="*/ 658 w 924"/>
                <a:gd name="T27" fmla="*/ 65 h 988"/>
                <a:gd name="T28" fmla="*/ 559 w 924"/>
                <a:gd name="T29" fmla="*/ 48 h 988"/>
                <a:gd name="T30" fmla="*/ 482 w 924"/>
                <a:gd name="T31" fmla="*/ 12 h 988"/>
                <a:gd name="T32" fmla="*/ 581 w 924"/>
                <a:gd name="T33" fmla="*/ 3 h 988"/>
                <a:gd name="T34" fmla="*/ 624 w 924"/>
                <a:gd name="T35" fmla="*/ 22 h 988"/>
                <a:gd name="T36" fmla="*/ 732 w 924"/>
                <a:gd name="T37" fmla="*/ 29 h 988"/>
                <a:gd name="T38" fmla="*/ 833 w 924"/>
                <a:gd name="T39" fmla="*/ 36 h 988"/>
                <a:gd name="T40" fmla="*/ 804 w 924"/>
                <a:gd name="T41" fmla="*/ 241 h 988"/>
                <a:gd name="T42" fmla="*/ 684 w 924"/>
                <a:gd name="T43" fmla="*/ 279 h 988"/>
                <a:gd name="T44" fmla="*/ 811 w 924"/>
                <a:gd name="T45" fmla="*/ 289 h 988"/>
                <a:gd name="T46" fmla="*/ 720 w 924"/>
                <a:gd name="T47" fmla="*/ 308 h 988"/>
                <a:gd name="T48" fmla="*/ 629 w 924"/>
                <a:gd name="T49" fmla="*/ 310 h 988"/>
                <a:gd name="T50" fmla="*/ 768 w 924"/>
                <a:gd name="T51" fmla="*/ 349 h 988"/>
                <a:gd name="T52" fmla="*/ 744 w 924"/>
                <a:gd name="T53" fmla="*/ 368 h 988"/>
                <a:gd name="T54" fmla="*/ 821 w 924"/>
                <a:gd name="T55" fmla="*/ 392 h 988"/>
                <a:gd name="T56" fmla="*/ 699 w 924"/>
                <a:gd name="T57" fmla="*/ 409 h 988"/>
                <a:gd name="T58" fmla="*/ 792 w 924"/>
                <a:gd name="T59" fmla="*/ 452 h 988"/>
                <a:gd name="T60" fmla="*/ 643 w 924"/>
                <a:gd name="T61" fmla="*/ 442 h 988"/>
                <a:gd name="T62" fmla="*/ 658 w 924"/>
                <a:gd name="T63" fmla="*/ 471 h 988"/>
                <a:gd name="T64" fmla="*/ 612 w 924"/>
                <a:gd name="T65" fmla="*/ 462 h 988"/>
                <a:gd name="T66" fmla="*/ 725 w 924"/>
                <a:gd name="T67" fmla="*/ 503 h 988"/>
                <a:gd name="T68" fmla="*/ 773 w 924"/>
                <a:gd name="T69" fmla="*/ 483 h 988"/>
                <a:gd name="T70" fmla="*/ 775 w 924"/>
                <a:gd name="T71" fmla="*/ 529 h 988"/>
                <a:gd name="T72" fmla="*/ 799 w 924"/>
                <a:gd name="T73" fmla="*/ 539 h 988"/>
                <a:gd name="T74" fmla="*/ 874 w 924"/>
                <a:gd name="T75" fmla="*/ 498 h 988"/>
                <a:gd name="T76" fmla="*/ 893 w 924"/>
                <a:gd name="T77" fmla="*/ 512 h 988"/>
                <a:gd name="T78" fmla="*/ 833 w 924"/>
                <a:gd name="T79" fmla="*/ 575 h 988"/>
                <a:gd name="T80" fmla="*/ 708 w 924"/>
                <a:gd name="T81" fmla="*/ 548 h 988"/>
                <a:gd name="T82" fmla="*/ 778 w 924"/>
                <a:gd name="T83" fmla="*/ 596 h 988"/>
                <a:gd name="T84" fmla="*/ 864 w 924"/>
                <a:gd name="T85" fmla="*/ 611 h 988"/>
                <a:gd name="T86" fmla="*/ 706 w 924"/>
                <a:gd name="T87" fmla="*/ 630 h 988"/>
                <a:gd name="T88" fmla="*/ 682 w 924"/>
                <a:gd name="T89" fmla="*/ 640 h 988"/>
                <a:gd name="T90" fmla="*/ 641 w 924"/>
                <a:gd name="T91" fmla="*/ 654 h 988"/>
                <a:gd name="T92" fmla="*/ 747 w 924"/>
                <a:gd name="T93" fmla="*/ 671 h 988"/>
                <a:gd name="T94" fmla="*/ 855 w 924"/>
                <a:gd name="T95" fmla="*/ 659 h 988"/>
                <a:gd name="T96" fmla="*/ 766 w 924"/>
                <a:gd name="T97" fmla="*/ 678 h 988"/>
                <a:gd name="T98" fmla="*/ 735 w 924"/>
                <a:gd name="T99" fmla="*/ 690 h 988"/>
                <a:gd name="T100" fmla="*/ 867 w 924"/>
                <a:gd name="T101" fmla="*/ 712 h 988"/>
                <a:gd name="T102" fmla="*/ 658 w 924"/>
                <a:gd name="T103" fmla="*/ 719 h 988"/>
                <a:gd name="T104" fmla="*/ 747 w 924"/>
                <a:gd name="T105" fmla="*/ 784 h 988"/>
                <a:gd name="T106" fmla="*/ 828 w 924"/>
                <a:gd name="T107" fmla="*/ 914 h 988"/>
                <a:gd name="T108" fmla="*/ 689 w 924"/>
                <a:gd name="T109" fmla="*/ 969 h 988"/>
                <a:gd name="T110" fmla="*/ 605 w 924"/>
                <a:gd name="T111" fmla="*/ 974 h 988"/>
                <a:gd name="T112" fmla="*/ 475 w 924"/>
                <a:gd name="T113" fmla="*/ 974 h 988"/>
                <a:gd name="T114" fmla="*/ 382 w 924"/>
                <a:gd name="T115" fmla="*/ 942 h 988"/>
                <a:gd name="T116" fmla="*/ 288 w 924"/>
                <a:gd name="T117" fmla="*/ 906 h 988"/>
                <a:gd name="T118" fmla="*/ 178 w 924"/>
                <a:gd name="T119" fmla="*/ 873 h 988"/>
                <a:gd name="T120" fmla="*/ 62 w 924"/>
                <a:gd name="T121" fmla="*/ 659 h 988"/>
                <a:gd name="T122" fmla="*/ 0 w 924"/>
                <a:gd name="T123" fmla="*/ 229 h 9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924"/>
                <a:gd name="T187" fmla="*/ 0 h 988"/>
                <a:gd name="T188" fmla="*/ 924 w 924"/>
                <a:gd name="T189" fmla="*/ 988 h 98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924" h="988">
                  <a:moveTo>
                    <a:pt x="0" y="207"/>
                  </a:moveTo>
                  <a:lnTo>
                    <a:pt x="12" y="183"/>
                  </a:lnTo>
                  <a:lnTo>
                    <a:pt x="29" y="161"/>
                  </a:lnTo>
                  <a:lnTo>
                    <a:pt x="48" y="147"/>
                  </a:lnTo>
                  <a:lnTo>
                    <a:pt x="62" y="137"/>
                  </a:lnTo>
                  <a:lnTo>
                    <a:pt x="72" y="132"/>
                  </a:lnTo>
                  <a:lnTo>
                    <a:pt x="84" y="125"/>
                  </a:lnTo>
                  <a:lnTo>
                    <a:pt x="91" y="116"/>
                  </a:lnTo>
                  <a:lnTo>
                    <a:pt x="96" y="104"/>
                  </a:lnTo>
                  <a:lnTo>
                    <a:pt x="108" y="101"/>
                  </a:lnTo>
                  <a:lnTo>
                    <a:pt x="120" y="99"/>
                  </a:lnTo>
                  <a:lnTo>
                    <a:pt x="129" y="96"/>
                  </a:lnTo>
                  <a:lnTo>
                    <a:pt x="134" y="96"/>
                  </a:lnTo>
                  <a:lnTo>
                    <a:pt x="134" y="101"/>
                  </a:lnTo>
                  <a:lnTo>
                    <a:pt x="134" y="106"/>
                  </a:lnTo>
                  <a:lnTo>
                    <a:pt x="132" y="113"/>
                  </a:lnTo>
                  <a:lnTo>
                    <a:pt x="127" y="118"/>
                  </a:lnTo>
                  <a:lnTo>
                    <a:pt x="115" y="123"/>
                  </a:lnTo>
                  <a:lnTo>
                    <a:pt x="98" y="130"/>
                  </a:lnTo>
                  <a:lnTo>
                    <a:pt x="86" y="137"/>
                  </a:lnTo>
                  <a:lnTo>
                    <a:pt x="81" y="147"/>
                  </a:lnTo>
                  <a:lnTo>
                    <a:pt x="86" y="147"/>
                  </a:lnTo>
                  <a:lnTo>
                    <a:pt x="91" y="147"/>
                  </a:lnTo>
                  <a:lnTo>
                    <a:pt x="98" y="147"/>
                  </a:lnTo>
                  <a:lnTo>
                    <a:pt x="101" y="149"/>
                  </a:lnTo>
                  <a:lnTo>
                    <a:pt x="101" y="152"/>
                  </a:lnTo>
                  <a:lnTo>
                    <a:pt x="103" y="154"/>
                  </a:lnTo>
                  <a:lnTo>
                    <a:pt x="103" y="156"/>
                  </a:lnTo>
                  <a:lnTo>
                    <a:pt x="105" y="156"/>
                  </a:lnTo>
                  <a:lnTo>
                    <a:pt x="115" y="152"/>
                  </a:lnTo>
                  <a:lnTo>
                    <a:pt x="129" y="147"/>
                  </a:lnTo>
                  <a:lnTo>
                    <a:pt x="144" y="142"/>
                  </a:lnTo>
                  <a:lnTo>
                    <a:pt x="153" y="140"/>
                  </a:lnTo>
                  <a:lnTo>
                    <a:pt x="170" y="137"/>
                  </a:lnTo>
                  <a:lnTo>
                    <a:pt x="175" y="147"/>
                  </a:lnTo>
                  <a:lnTo>
                    <a:pt x="185" y="142"/>
                  </a:lnTo>
                  <a:lnTo>
                    <a:pt x="204" y="135"/>
                  </a:lnTo>
                  <a:lnTo>
                    <a:pt x="226" y="128"/>
                  </a:lnTo>
                  <a:lnTo>
                    <a:pt x="252" y="120"/>
                  </a:lnTo>
                  <a:lnTo>
                    <a:pt x="278" y="113"/>
                  </a:lnTo>
                  <a:lnTo>
                    <a:pt x="302" y="106"/>
                  </a:lnTo>
                  <a:lnTo>
                    <a:pt x="322" y="101"/>
                  </a:lnTo>
                  <a:lnTo>
                    <a:pt x="334" y="99"/>
                  </a:lnTo>
                  <a:lnTo>
                    <a:pt x="343" y="99"/>
                  </a:lnTo>
                  <a:lnTo>
                    <a:pt x="358" y="101"/>
                  </a:lnTo>
                  <a:lnTo>
                    <a:pt x="374" y="108"/>
                  </a:lnTo>
                  <a:lnTo>
                    <a:pt x="394" y="113"/>
                  </a:lnTo>
                  <a:lnTo>
                    <a:pt x="413" y="120"/>
                  </a:lnTo>
                  <a:lnTo>
                    <a:pt x="430" y="125"/>
                  </a:lnTo>
                  <a:lnTo>
                    <a:pt x="442" y="130"/>
                  </a:lnTo>
                  <a:lnTo>
                    <a:pt x="451" y="135"/>
                  </a:lnTo>
                  <a:lnTo>
                    <a:pt x="458" y="137"/>
                  </a:lnTo>
                  <a:lnTo>
                    <a:pt x="470" y="137"/>
                  </a:lnTo>
                  <a:lnTo>
                    <a:pt x="485" y="137"/>
                  </a:lnTo>
                  <a:lnTo>
                    <a:pt x="499" y="140"/>
                  </a:lnTo>
                  <a:lnTo>
                    <a:pt x="516" y="140"/>
                  </a:lnTo>
                  <a:lnTo>
                    <a:pt x="530" y="140"/>
                  </a:lnTo>
                  <a:lnTo>
                    <a:pt x="545" y="137"/>
                  </a:lnTo>
                  <a:lnTo>
                    <a:pt x="557" y="137"/>
                  </a:lnTo>
                  <a:lnTo>
                    <a:pt x="567" y="137"/>
                  </a:lnTo>
                  <a:lnTo>
                    <a:pt x="579" y="137"/>
                  </a:lnTo>
                  <a:lnTo>
                    <a:pt x="591" y="140"/>
                  </a:lnTo>
                  <a:lnTo>
                    <a:pt x="600" y="144"/>
                  </a:lnTo>
                  <a:lnTo>
                    <a:pt x="612" y="149"/>
                  </a:lnTo>
                  <a:lnTo>
                    <a:pt x="619" y="154"/>
                  </a:lnTo>
                  <a:lnTo>
                    <a:pt x="629" y="159"/>
                  </a:lnTo>
                  <a:lnTo>
                    <a:pt x="634" y="161"/>
                  </a:lnTo>
                  <a:lnTo>
                    <a:pt x="641" y="166"/>
                  </a:lnTo>
                  <a:lnTo>
                    <a:pt x="648" y="168"/>
                  </a:lnTo>
                  <a:lnTo>
                    <a:pt x="655" y="168"/>
                  </a:lnTo>
                  <a:lnTo>
                    <a:pt x="665" y="168"/>
                  </a:lnTo>
                  <a:lnTo>
                    <a:pt x="675" y="166"/>
                  </a:lnTo>
                  <a:lnTo>
                    <a:pt x="684" y="164"/>
                  </a:lnTo>
                  <a:lnTo>
                    <a:pt x="691" y="156"/>
                  </a:lnTo>
                  <a:lnTo>
                    <a:pt x="699" y="152"/>
                  </a:lnTo>
                  <a:lnTo>
                    <a:pt x="706" y="149"/>
                  </a:lnTo>
                  <a:lnTo>
                    <a:pt x="713" y="144"/>
                  </a:lnTo>
                  <a:lnTo>
                    <a:pt x="720" y="142"/>
                  </a:lnTo>
                  <a:lnTo>
                    <a:pt x="735" y="142"/>
                  </a:lnTo>
                  <a:lnTo>
                    <a:pt x="747" y="147"/>
                  </a:lnTo>
                  <a:lnTo>
                    <a:pt x="754" y="152"/>
                  </a:lnTo>
                  <a:lnTo>
                    <a:pt x="754" y="159"/>
                  </a:lnTo>
                  <a:lnTo>
                    <a:pt x="751" y="164"/>
                  </a:lnTo>
                  <a:lnTo>
                    <a:pt x="747" y="166"/>
                  </a:lnTo>
                  <a:lnTo>
                    <a:pt x="739" y="171"/>
                  </a:lnTo>
                  <a:lnTo>
                    <a:pt x="727" y="176"/>
                  </a:lnTo>
                  <a:lnTo>
                    <a:pt x="713" y="180"/>
                  </a:lnTo>
                  <a:lnTo>
                    <a:pt x="699" y="183"/>
                  </a:lnTo>
                  <a:lnTo>
                    <a:pt x="684" y="188"/>
                  </a:lnTo>
                  <a:lnTo>
                    <a:pt x="672" y="190"/>
                  </a:lnTo>
                  <a:lnTo>
                    <a:pt x="660" y="190"/>
                  </a:lnTo>
                  <a:lnTo>
                    <a:pt x="670" y="195"/>
                  </a:lnTo>
                  <a:lnTo>
                    <a:pt x="682" y="195"/>
                  </a:lnTo>
                  <a:lnTo>
                    <a:pt x="696" y="197"/>
                  </a:lnTo>
                  <a:lnTo>
                    <a:pt x="711" y="195"/>
                  </a:lnTo>
                  <a:lnTo>
                    <a:pt x="727" y="195"/>
                  </a:lnTo>
                  <a:lnTo>
                    <a:pt x="742" y="193"/>
                  </a:lnTo>
                  <a:lnTo>
                    <a:pt x="756" y="190"/>
                  </a:lnTo>
                  <a:lnTo>
                    <a:pt x="766" y="188"/>
                  </a:lnTo>
                  <a:lnTo>
                    <a:pt x="766" y="193"/>
                  </a:lnTo>
                  <a:lnTo>
                    <a:pt x="763" y="197"/>
                  </a:lnTo>
                  <a:lnTo>
                    <a:pt x="761" y="202"/>
                  </a:lnTo>
                  <a:lnTo>
                    <a:pt x="761" y="207"/>
                  </a:lnTo>
                  <a:lnTo>
                    <a:pt x="766" y="209"/>
                  </a:lnTo>
                  <a:lnTo>
                    <a:pt x="771" y="209"/>
                  </a:lnTo>
                  <a:lnTo>
                    <a:pt x="778" y="209"/>
                  </a:lnTo>
                  <a:lnTo>
                    <a:pt x="785" y="209"/>
                  </a:lnTo>
                  <a:lnTo>
                    <a:pt x="787" y="168"/>
                  </a:lnTo>
                  <a:lnTo>
                    <a:pt x="797" y="116"/>
                  </a:lnTo>
                  <a:lnTo>
                    <a:pt x="804" y="70"/>
                  </a:lnTo>
                  <a:lnTo>
                    <a:pt x="807" y="48"/>
                  </a:lnTo>
                  <a:lnTo>
                    <a:pt x="802" y="48"/>
                  </a:lnTo>
                  <a:lnTo>
                    <a:pt x="787" y="56"/>
                  </a:lnTo>
                  <a:lnTo>
                    <a:pt x="768" y="63"/>
                  </a:lnTo>
                  <a:lnTo>
                    <a:pt x="747" y="70"/>
                  </a:lnTo>
                  <a:lnTo>
                    <a:pt x="735" y="72"/>
                  </a:lnTo>
                  <a:lnTo>
                    <a:pt x="723" y="75"/>
                  </a:lnTo>
                  <a:lnTo>
                    <a:pt x="708" y="75"/>
                  </a:lnTo>
                  <a:lnTo>
                    <a:pt x="694" y="77"/>
                  </a:lnTo>
                  <a:lnTo>
                    <a:pt x="682" y="77"/>
                  </a:lnTo>
                  <a:lnTo>
                    <a:pt x="670" y="77"/>
                  </a:lnTo>
                  <a:lnTo>
                    <a:pt x="663" y="77"/>
                  </a:lnTo>
                  <a:lnTo>
                    <a:pt x="658" y="77"/>
                  </a:lnTo>
                  <a:lnTo>
                    <a:pt x="658" y="75"/>
                  </a:lnTo>
                  <a:lnTo>
                    <a:pt x="658" y="70"/>
                  </a:lnTo>
                  <a:lnTo>
                    <a:pt x="658" y="65"/>
                  </a:lnTo>
                  <a:lnTo>
                    <a:pt x="658" y="58"/>
                  </a:lnTo>
                  <a:lnTo>
                    <a:pt x="655" y="51"/>
                  </a:lnTo>
                  <a:lnTo>
                    <a:pt x="646" y="48"/>
                  </a:lnTo>
                  <a:lnTo>
                    <a:pt x="631" y="46"/>
                  </a:lnTo>
                  <a:lnTo>
                    <a:pt x="615" y="46"/>
                  </a:lnTo>
                  <a:lnTo>
                    <a:pt x="598" y="46"/>
                  </a:lnTo>
                  <a:lnTo>
                    <a:pt x="581" y="46"/>
                  </a:lnTo>
                  <a:lnTo>
                    <a:pt x="567" y="48"/>
                  </a:lnTo>
                  <a:lnTo>
                    <a:pt x="559" y="48"/>
                  </a:lnTo>
                  <a:lnTo>
                    <a:pt x="545" y="48"/>
                  </a:lnTo>
                  <a:lnTo>
                    <a:pt x="528" y="46"/>
                  </a:lnTo>
                  <a:lnTo>
                    <a:pt x="511" y="43"/>
                  </a:lnTo>
                  <a:lnTo>
                    <a:pt x="499" y="41"/>
                  </a:lnTo>
                  <a:lnTo>
                    <a:pt x="490" y="36"/>
                  </a:lnTo>
                  <a:lnTo>
                    <a:pt x="482" y="29"/>
                  </a:lnTo>
                  <a:lnTo>
                    <a:pt x="478" y="24"/>
                  </a:lnTo>
                  <a:lnTo>
                    <a:pt x="478" y="17"/>
                  </a:lnTo>
                  <a:lnTo>
                    <a:pt x="482" y="12"/>
                  </a:lnTo>
                  <a:lnTo>
                    <a:pt x="492" y="10"/>
                  </a:lnTo>
                  <a:lnTo>
                    <a:pt x="502" y="10"/>
                  </a:lnTo>
                  <a:lnTo>
                    <a:pt x="511" y="10"/>
                  </a:lnTo>
                  <a:lnTo>
                    <a:pt x="518" y="12"/>
                  </a:lnTo>
                  <a:lnTo>
                    <a:pt x="528" y="15"/>
                  </a:lnTo>
                  <a:lnTo>
                    <a:pt x="538" y="17"/>
                  </a:lnTo>
                  <a:lnTo>
                    <a:pt x="550" y="17"/>
                  </a:lnTo>
                  <a:lnTo>
                    <a:pt x="564" y="7"/>
                  </a:lnTo>
                  <a:lnTo>
                    <a:pt x="581" y="3"/>
                  </a:lnTo>
                  <a:lnTo>
                    <a:pt x="595" y="0"/>
                  </a:lnTo>
                  <a:lnTo>
                    <a:pt x="603" y="3"/>
                  </a:lnTo>
                  <a:lnTo>
                    <a:pt x="603" y="7"/>
                  </a:lnTo>
                  <a:lnTo>
                    <a:pt x="600" y="10"/>
                  </a:lnTo>
                  <a:lnTo>
                    <a:pt x="595" y="15"/>
                  </a:lnTo>
                  <a:lnTo>
                    <a:pt x="593" y="19"/>
                  </a:lnTo>
                  <a:lnTo>
                    <a:pt x="603" y="19"/>
                  </a:lnTo>
                  <a:lnTo>
                    <a:pt x="612" y="19"/>
                  </a:lnTo>
                  <a:lnTo>
                    <a:pt x="624" y="22"/>
                  </a:lnTo>
                  <a:lnTo>
                    <a:pt x="634" y="22"/>
                  </a:lnTo>
                  <a:lnTo>
                    <a:pt x="643" y="24"/>
                  </a:lnTo>
                  <a:lnTo>
                    <a:pt x="653" y="27"/>
                  </a:lnTo>
                  <a:lnTo>
                    <a:pt x="663" y="29"/>
                  </a:lnTo>
                  <a:lnTo>
                    <a:pt x="670" y="31"/>
                  </a:lnTo>
                  <a:lnTo>
                    <a:pt x="684" y="34"/>
                  </a:lnTo>
                  <a:lnTo>
                    <a:pt x="701" y="34"/>
                  </a:lnTo>
                  <a:lnTo>
                    <a:pt x="718" y="31"/>
                  </a:lnTo>
                  <a:lnTo>
                    <a:pt x="732" y="29"/>
                  </a:lnTo>
                  <a:lnTo>
                    <a:pt x="747" y="24"/>
                  </a:lnTo>
                  <a:lnTo>
                    <a:pt x="763" y="19"/>
                  </a:lnTo>
                  <a:lnTo>
                    <a:pt x="780" y="15"/>
                  </a:lnTo>
                  <a:lnTo>
                    <a:pt x="799" y="10"/>
                  </a:lnTo>
                  <a:lnTo>
                    <a:pt x="816" y="10"/>
                  </a:lnTo>
                  <a:lnTo>
                    <a:pt x="826" y="15"/>
                  </a:lnTo>
                  <a:lnTo>
                    <a:pt x="833" y="22"/>
                  </a:lnTo>
                  <a:lnTo>
                    <a:pt x="835" y="29"/>
                  </a:lnTo>
                  <a:lnTo>
                    <a:pt x="833" y="36"/>
                  </a:lnTo>
                  <a:lnTo>
                    <a:pt x="828" y="43"/>
                  </a:lnTo>
                  <a:lnTo>
                    <a:pt x="823" y="48"/>
                  </a:lnTo>
                  <a:lnTo>
                    <a:pt x="821" y="51"/>
                  </a:lnTo>
                  <a:lnTo>
                    <a:pt x="816" y="80"/>
                  </a:lnTo>
                  <a:lnTo>
                    <a:pt x="809" y="135"/>
                  </a:lnTo>
                  <a:lnTo>
                    <a:pt x="799" y="193"/>
                  </a:lnTo>
                  <a:lnTo>
                    <a:pt x="797" y="221"/>
                  </a:lnTo>
                  <a:lnTo>
                    <a:pt x="799" y="229"/>
                  </a:lnTo>
                  <a:lnTo>
                    <a:pt x="804" y="241"/>
                  </a:lnTo>
                  <a:lnTo>
                    <a:pt x="811" y="250"/>
                  </a:lnTo>
                  <a:lnTo>
                    <a:pt x="819" y="260"/>
                  </a:lnTo>
                  <a:lnTo>
                    <a:pt x="802" y="260"/>
                  </a:lnTo>
                  <a:lnTo>
                    <a:pt x="787" y="265"/>
                  </a:lnTo>
                  <a:lnTo>
                    <a:pt x="771" y="269"/>
                  </a:lnTo>
                  <a:lnTo>
                    <a:pt x="749" y="272"/>
                  </a:lnTo>
                  <a:lnTo>
                    <a:pt x="727" y="277"/>
                  </a:lnTo>
                  <a:lnTo>
                    <a:pt x="706" y="279"/>
                  </a:lnTo>
                  <a:lnTo>
                    <a:pt x="684" y="279"/>
                  </a:lnTo>
                  <a:lnTo>
                    <a:pt x="663" y="281"/>
                  </a:lnTo>
                  <a:lnTo>
                    <a:pt x="646" y="281"/>
                  </a:lnTo>
                  <a:lnTo>
                    <a:pt x="663" y="289"/>
                  </a:lnTo>
                  <a:lnTo>
                    <a:pt x="684" y="293"/>
                  </a:lnTo>
                  <a:lnTo>
                    <a:pt x="711" y="296"/>
                  </a:lnTo>
                  <a:lnTo>
                    <a:pt x="737" y="296"/>
                  </a:lnTo>
                  <a:lnTo>
                    <a:pt x="763" y="293"/>
                  </a:lnTo>
                  <a:lnTo>
                    <a:pt x="790" y="291"/>
                  </a:lnTo>
                  <a:lnTo>
                    <a:pt x="811" y="289"/>
                  </a:lnTo>
                  <a:lnTo>
                    <a:pt x="828" y="284"/>
                  </a:lnTo>
                  <a:lnTo>
                    <a:pt x="831" y="289"/>
                  </a:lnTo>
                  <a:lnTo>
                    <a:pt x="833" y="291"/>
                  </a:lnTo>
                  <a:lnTo>
                    <a:pt x="835" y="296"/>
                  </a:lnTo>
                  <a:lnTo>
                    <a:pt x="838" y="301"/>
                  </a:lnTo>
                  <a:lnTo>
                    <a:pt x="811" y="310"/>
                  </a:lnTo>
                  <a:lnTo>
                    <a:pt x="783" y="313"/>
                  </a:lnTo>
                  <a:lnTo>
                    <a:pt x="751" y="310"/>
                  </a:lnTo>
                  <a:lnTo>
                    <a:pt x="720" y="308"/>
                  </a:lnTo>
                  <a:lnTo>
                    <a:pt x="689" y="303"/>
                  </a:lnTo>
                  <a:lnTo>
                    <a:pt x="665" y="296"/>
                  </a:lnTo>
                  <a:lnTo>
                    <a:pt x="648" y="293"/>
                  </a:lnTo>
                  <a:lnTo>
                    <a:pt x="639" y="291"/>
                  </a:lnTo>
                  <a:lnTo>
                    <a:pt x="634" y="291"/>
                  </a:lnTo>
                  <a:lnTo>
                    <a:pt x="627" y="293"/>
                  </a:lnTo>
                  <a:lnTo>
                    <a:pt x="619" y="293"/>
                  </a:lnTo>
                  <a:lnTo>
                    <a:pt x="610" y="296"/>
                  </a:lnTo>
                  <a:lnTo>
                    <a:pt x="629" y="310"/>
                  </a:lnTo>
                  <a:lnTo>
                    <a:pt x="653" y="322"/>
                  </a:lnTo>
                  <a:lnTo>
                    <a:pt x="679" y="330"/>
                  </a:lnTo>
                  <a:lnTo>
                    <a:pt x="703" y="334"/>
                  </a:lnTo>
                  <a:lnTo>
                    <a:pt x="730" y="337"/>
                  </a:lnTo>
                  <a:lnTo>
                    <a:pt x="751" y="339"/>
                  </a:lnTo>
                  <a:lnTo>
                    <a:pt x="771" y="342"/>
                  </a:lnTo>
                  <a:lnTo>
                    <a:pt x="783" y="344"/>
                  </a:lnTo>
                  <a:lnTo>
                    <a:pt x="778" y="346"/>
                  </a:lnTo>
                  <a:lnTo>
                    <a:pt x="768" y="349"/>
                  </a:lnTo>
                  <a:lnTo>
                    <a:pt x="759" y="351"/>
                  </a:lnTo>
                  <a:lnTo>
                    <a:pt x="747" y="354"/>
                  </a:lnTo>
                  <a:lnTo>
                    <a:pt x="737" y="354"/>
                  </a:lnTo>
                  <a:lnTo>
                    <a:pt x="725" y="356"/>
                  </a:lnTo>
                  <a:lnTo>
                    <a:pt x="713" y="356"/>
                  </a:lnTo>
                  <a:lnTo>
                    <a:pt x="703" y="356"/>
                  </a:lnTo>
                  <a:lnTo>
                    <a:pt x="715" y="363"/>
                  </a:lnTo>
                  <a:lnTo>
                    <a:pt x="730" y="366"/>
                  </a:lnTo>
                  <a:lnTo>
                    <a:pt x="744" y="368"/>
                  </a:lnTo>
                  <a:lnTo>
                    <a:pt x="761" y="370"/>
                  </a:lnTo>
                  <a:lnTo>
                    <a:pt x="778" y="370"/>
                  </a:lnTo>
                  <a:lnTo>
                    <a:pt x="792" y="370"/>
                  </a:lnTo>
                  <a:lnTo>
                    <a:pt x="804" y="370"/>
                  </a:lnTo>
                  <a:lnTo>
                    <a:pt x="814" y="370"/>
                  </a:lnTo>
                  <a:lnTo>
                    <a:pt x="826" y="370"/>
                  </a:lnTo>
                  <a:lnTo>
                    <a:pt x="831" y="378"/>
                  </a:lnTo>
                  <a:lnTo>
                    <a:pt x="828" y="385"/>
                  </a:lnTo>
                  <a:lnTo>
                    <a:pt x="821" y="392"/>
                  </a:lnTo>
                  <a:lnTo>
                    <a:pt x="814" y="394"/>
                  </a:lnTo>
                  <a:lnTo>
                    <a:pt x="799" y="397"/>
                  </a:lnTo>
                  <a:lnTo>
                    <a:pt x="783" y="399"/>
                  </a:lnTo>
                  <a:lnTo>
                    <a:pt x="761" y="402"/>
                  </a:lnTo>
                  <a:lnTo>
                    <a:pt x="739" y="404"/>
                  </a:lnTo>
                  <a:lnTo>
                    <a:pt x="718" y="404"/>
                  </a:lnTo>
                  <a:lnTo>
                    <a:pt x="699" y="404"/>
                  </a:lnTo>
                  <a:lnTo>
                    <a:pt x="679" y="402"/>
                  </a:lnTo>
                  <a:lnTo>
                    <a:pt x="699" y="409"/>
                  </a:lnTo>
                  <a:lnTo>
                    <a:pt x="720" y="414"/>
                  </a:lnTo>
                  <a:lnTo>
                    <a:pt x="742" y="418"/>
                  </a:lnTo>
                  <a:lnTo>
                    <a:pt x="766" y="418"/>
                  </a:lnTo>
                  <a:lnTo>
                    <a:pt x="787" y="421"/>
                  </a:lnTo>
                  <a:lnTo>
                    <a:pt x="809" y="418"/>
                  </a:lnTo>
                  <a:lnTo>
                    <a:pt x="831" y="418"/>
                  </a:lnTo>
                  <a:lnTo>
                    <a:pt x="847" y="416"/>
                  </a:lnTo>
                  <a:lnTo>
                    <a:pt x="821" y="440"/>
                  </a:lnTo>
                  <a:lnTo>
                    <a:pt x="792" y="452"/>
                  </a:lnTo>
                  <a:lnTo>
                    <a:pt x="766" y="459"/>
                  </a:lnTo>
                  <a:lnTo>
                    <a:pt x="739" y="459"/>
                  </a:lnTo>
                  <a:lnTo>
                    <a:pt x="713" y="457"/>
                  </a:lnTo>
                  <a:lnTo>
                    <a:pt x="691" y="452"/>
                  </a:lnTo>
                  <a:lnTo>
                    <a:pt x="675" y="445"/>
                  </a:lnTo>
                  <a:lnTo>
                    <a:pt x="660" y="440"/>
                  </a:lnTo>
                  <a:lnTo>
                    <a:pt x="651" y="438"/>
                  </a:lnTo>
                  <a:lnTo>
                    <a:pt x="646" y="440"/>
                  </a:lnTo>
                  <a:lnTo>
                    <a:pt x="643" y="442"/>
                  </a:lnTo>
                  <a:lnTo>
                    <a:pt x="651" y="447"/>
                  </a:lnTo>
                  <a:lnTo>
                    <a:pt x="663" y="452"/>
                  </a:lnTo>
                  <a:lnTo>
                    <a:pt x="679" y="459"/>
                  </a:lnTo>
                  <a:lnTo>
                    <a:pt x="694" y="469"/>
                  </a:lnTo>
                  <a:lnTo>
                    <a:pt x="703" y="479"/>
                  </a:lnTo>
                  <a:lnTo>
                    <a:pt x="691" y="479"/>
                  </a:lnTo>
                  <a:lnTo>
                    <a:pt x="679" y="479"/>
                  </a:lnTo>
                  <a:lnTo>
                    <a:pt x="667" y="474"/>
                  </a:lnTo>
                  <a:lnTo>
                    <a:pt x="658" y="471"/>
                  </a:lnTo>
                  <a:lnTo>
                    <a:pt x="648" y="467"/>
                  </a:lnTo>
                  <a:lnTo>
                    <a:pt x="639" y="462"/>
                  </a:lnTo>
                  <a:lnTo>
                    <a:pt x="631" y="459"/>
                  </a:lnTo>
                  <a:lnTo>
                    <a:pt x="629" y="457"/>
                  </a:lnTo>
                  <a:lnTo>
                    <a:pt x="624" y="457"/>
                  </a:lnTo>
                  <a:lnTo>
                    <a:pt x="615" y="457"/>
                  </a:lnTo>
                  <a:lnTo>
                    <a:pt x="607" y="457"/>
                  </a:lnTo>
                  <a:lnTo>
                    <a:pt x="600" y="457"/>
                  </a:lnTo>
                  <a:lnTo>
                    <a:pt x="612" y="462"/>
                  </a:lnTo>
                  <a:lnTo>
                    <a:pt x="631" y="471"/>
                  </a:lnTo>
                  <a:lnTo>
                    <a:pt x="651" y="481"/>
                  </a:lnTo>
                  <a:lnTo>
                    <a:pt x="667" y="488"/>
                  </a:lnTo>
                  <a:lnTo>
                    <a:pt x="675" y="491"/>
                  </a:lnTo>
                  <a:lnTo>
                    <a:pt x="684" y="495"/>
                  </a:lnTo>
                  <a:lnTo>
                    <a:pt x="694" y="498"/>
                  </a:lnTo>
                  <a:lnTo>
                    <a:pt x="703" y="500"/>
                  </a:lnTo>
                  <a:lnTo>
                    <a:pt x="715" y="503"/>
                  </a:lnTo>
                  <a:lnTo>
                    <a:pt x="725" y="503"/>
                  </a:lnTo>
                  <a:lnTo>
                    <a:pt x="735" y="505"/>
                  </a:lnTo>
                  <a:lnTo>
                    <a:pt x="742" y="505"/>
                  </a:lnTo>
                  <a:lnTo>
                    <a:pt x="754" y="505"/>
                  </a:lnTo>
                  <a:lnTo>
                    <a:pt x="763" y="503"/>
                  </a:lnTo>
                  <a:lnTo>
                    <a:pt x="771" y="498"/>
                  </a:lnTo>
                  <a:lnTo>
                    <a:pt x="775" y="493"/>
                  </a:lnTo>
                  <a:lnTo>
                    <a:pt x="778" y="488"/>
                  </a:lnTo>
                  <a:lnTo>
                    <a:pt x="775" y="486"/>
                  </a:lnTo>
                  <a:lnTo>
                    <a:pt x="773" y="483"/>
                  </a:lnTo>
                  <a:lnTo>
                    <a:pt x="768" y="481"/>
                  </a:lnTo>
                  <a:lnTo>
                    <a:pt x="773" y="479"/>
                  </a:lnTo>
                  <a:lnTo>
                    <a:pt x="785" y="476"/>
                  </a:lnTo>
                  <a:lnTo>
                    <a:pt x="799" y="476"/>
                  </a:lnTo>
                  <a:lnTo>
                    <a:pt x="816" y="479"/>
                  </a:lnTo>
                  <a:lnTo>
                    <a:pt x="811" y="498"/>
                  </a:lnTo>
                  <a:lnTo>
                    <a:pt x="804" y="512"/>
                  </a:lnTo>
                  <a:lnTo>
                    <a:pt x="790" y="524"/>
                  </a:lnTo>
                  <a:lnTo>
                    <a:pt x="775" y="529"/>
                  </a:lnTo>
                  <a:lnTo>
                    <a:pt x="756" y="534"/>
                  </a:lnTo>
                  <a:lnTo>
                    <a:pt x="739" y="536"/>
                  </a:lnTo>
                  <a:lnTo>
                    <a:pt x="723" y="536"/>
                  </a:lnTo>
                  <a:lnTo>
                    <a:pt x="706" y="536"/>
                  </a:lnTo>
                  <a:lnTo>
                    <a:pt x="720" y="543"/>
                  </a:lnTo>
                  <a:lnTo>
                    <a:pt x="739" y="546"/>
                  </a:lnTo>
                  <a:lnTo>
                    <a:pt x="759" y="543"/>
                  </a:lnTo>
                  <a:lnTo>
                    <a:pt x="780" y="541"/>
                  </a:lnTo>
                  <a:lnTo>
                    <a:pt x="799" y="539"/>
                  </a:lnTo>
                  <a:lnTo>
                    <a:pt x="816" y="534"/>
                  </a:lnTo>
                  <a:lnTo>
                    <a:pt x="831" y="529"/>
                  </a:lnTo>
                  <a:lnTo>
                    <a:pt x="838" y="527"/>
                  </a:lnTo>
                  <a:lnTo>
                    <a:pt x="847" y="519"/>
                  </a:lnTo>
                  <a:lnTo>
                    <a:pt x="855" y="507"/>
                  </a:lnTo>
                  <a:lnTo>
                    <a:pt x="862" y="495"/>
                  </a:lnTo>
                  <a:lnTo>
                    <a:pt x="867" y="491"/>
                  </a:lnTo>
                  <a:lnTo>
                    <a:pt x="871" y="493"/>
                  </a:lnTo>
                  <a:lnTo>
                    <a:pt x="874" y="498"/>
                  </a:lnTo>
                  <a:lnTo>
                    <a:pt x="874" y="503"/>
                  </a:lnTo>
                  <a:lnTo>
                    <a:pt x="879" y="505"/>
                  </a:lnTo>
                  <a:lnTo>
                    <a:pt x="886" y="498"/>
                  </a:lnTo>
                  <a:lnTo>
                    <a:pt x="898" y="476"/>
                  </a:lnTo>
                  <a:lnTo>
                    <a:pt x="912" y="452"/>
                  </a:lnTo>
                  <a:lnTo>
                    <a:pt x="924" y="428"/>
                  </a:lnTo>
                  <a:lnTo>
                    <a:pt x="917" y="447"/>
                  </a:lnTo>
                  <a:lnTo>
                    <a:pt x="905" y="481"/>
                  </a:lnTo>
                  <a:lnTo>
                    <a:pt x="893" y="512"/>
                  </a:lnTo>
                  <a:lnTo>
                    <a:pt x="883" y="534"/>
                  </a:lnTo>
                  <a:lnTo>
                    <a:pt x="883" y="539"/>
                  </a:lnTo>
                  <a:lnTo>
                    <a:pt x="881" y="543"/>
                  </a:lnTo>
                  <a:lnTo>
                    <a:pt x="876" y="548"/>
                  </a:lnTo>
                  <a:lnTo>
                    <a:pt x="871" y="551"/>
                  </a:lnTo>
                  <a:lnTo>
                    <a:pt x="867" y="553"/>
                  </a:lnTo>
                  <a:lnTo>
                    <a:pt x="857" y="563"/>
                  </a:lnTo>
                  <a:lnTo>
                    <a:pt x="845" y="570"/>
                  </a:lnTo>
                  <a:lnTo>
                    <a:pt x="833" y="575"/>
                  </a:lnTo>
                  <a:lnTo>
                    <a:pt x="819" y="577"/>
                  </a:lnTo>
                  <a:lnTo>
                    <a:pt x="799" y="577"/>
                  </a:lnTo>
                  <a:lnTo>
                    <a:pt x="778" y="575"/>
                  </a:lnTo>
                  <a:lnTo>
                    <a:pt x="763" y="572"/>
                  </a:lnTo>
                  <a:lnTo>
                    <a:pt x="749" y="567"/>
                  </a:lnTo>
                  <a:lnTo>
                    <a:pt x="735" y="560"/>
                  </a:lnTo>
                  <a:lnTo>
                    <a:pt x="723" y="555"/>
                  </a:lnTo>
                  <a:lnTo>
                    <a:pt x="715" y="551"/>
                  </a:lnTo>
                  <a:lnTo>
                    <a:pt x="708" y="548"/>
                  </a:lnTo>
                  <a:lnTo>
                    <a:pt x="701" y="546"/>
                  </a:lnTo>
                  <a:lnTo>
                    <a:pt x="691" y="548"/>
                  </a:lnTo>
                  <a:lnTo>
                    <a:pt x="684" y="553"/>
                  </a:lnTo>
                  <a:lnTo>
                    <a:pt x="689" y="563"/>
                  </a:lnTo>
                  <a:lnTo>
                    <a:pt x="706" y="572"/>
                  </a:lnTo>
                  <a:lnTo>
                    <a:pt x="727" y="584"/>
                  </a:lnTo>
                  <a:lnTo>
                    <a:pt x="749" y="594"/>
                  </a:lnTo>
                  <a:lnTo>
                    <a:pt x="761" y="596"/>
                  </a:lnTo>
                  <a:lnTo>
                    <a:pt x="778" y="596"/>
                  </a:lnTo>
                  <a:lnTo>
                    <a:pt x="795" y="596"/>
                  </a:lnTo>
                  <a:lnTo>
                    <a:pt x="814" y="596"/>
                  </a:lnTo>
                  <a:lnTo>
                    <a:pt x="831" y="594"/>
                  </a:lnTo>
                  <a:lnTo>
                    <a:pt x="845" y="594"/>
                  </a:lnTo>
                  <a:lnTo>
                    <a:pt x="857" y="592"/>
                  </a:lnTo>
                  <a:lnTo>
                    <a:pt x="862" y="592"/>
                  </a:lnTo>
                  <a:lnTo>
                    <a:pt x="864" y="594"/>
                  </a:lnTo>
                  <a:lnTo>
                    <a:pt x="864" y="601"/>
                  </a:lnTo>
                  <a:lnTo>
                    <a:pt x="864" y="611"/>
                  </a:lnTo>
                  <a:lnTo>
                    <a:pt x="862" y="618"/>
                  </a:lnTo>
                  <a:lnTo>
                    <a:pt x="831" y="630"/>
                  </a:lnTo>
                  <a:lnTo>
                    <a:pt x="802" y="637"/>
                  </a:lnTo>
                  <a:lnTo>
                    <a:pt x="775" y="642"/>
                  </a:lnTo>
                  <a:lnTo>
                    <a:pt x="754" y="642"/>
                  </a:lnTo>
                  <a:lnTo>
                    <a:pt x="737" y="640"/>
                  </a:lnTo>
                  <a:lnTo>
                    <a:pt x="723" y="637"/>
                  </a:lnTo>
                  <a:lnTo>
                    <a:pt x="713" y="632"/>
                  </a:lnTo>
                  <a:lnTo>
                    <a:pt x="706" y="630"/>
                  </a:lnTo>
                  <a:lnTo>
                    <a:pt x="694" y="628"/>
                  </a:lnTo>
                  <a:lnTo>
                    <a:pt x="677" y="623"/>
                  </a:lnTo>
                  <a:lnTo>
                    <a:pt x="660" y="620"/>
                  </a:lnTo>
                  <a:lnTo>
                    <a:pt x="639" y="618"/>
                  </a:lnTo>
                  <a:lnTo>
                    <a:pt x="648" y="623"/>
                  </a:lnTo>
                  <a:lnTo>
                    <a:pt x="663" y="628"/>
                  </a:lnTo>
                  <a:lnTo>
                    <a:pt x="677" y="635"/>
                  </a:lnTo>
                  <a:lnTo>
                    <a:pt x="691" y="640"/>
                  </a:lnTo>
                  <a:lnTo>
                    <a:pt x="682" y="640"/>
                  </a:lnTo>
                  <a:lnTo>
                    <a:pt x="670" y="637"/>
                  </a:lnTo>
                  <a:lnTo>
                    <a:pt x="658" y="637"/>
                  </a:lnTo>
                  <a:lnTo>
                    <a:pt x="651" y="637"/>
                  </a:lnTo>
                  <a:lnTo>
                    <a:pt x="646" y="637"/>
                  </a:lnTo>
                  <a:lnTo>
                    <a:pt x="641" y="642"/>
                  </a:lnTo>
                  <a:lnTo>
                    <a:pt x="639" y="644"/>
                  </a:lnTo>
                  <a:lnTo>
                    <a:pt x="639" y="649"/>
                  </a:lnTo>
                  <a:lnTo>
                    <a:pt x="639" y="652"/>
                  </a:lnTo>
                  <a:lnTo>
                    <a:pt x="641" y="654"/>
                  </a:lnTo>
                  <a:lnTo>
                    <a:pt x="643" y="656"/>
                  </a:lnTo>
                  <a:lnTo>
                    <a:pt x="651" y="656"/>
                  </a:lnTo>
                  <a:lnTo>
                    <a:pt x="660" y="656"/>
                  </a:lnTo>
                  <a:lnTo>
                    <a:pt x="675" y="659"/>
                  </a:lnTo>
                  <a:lnTo>
                    <a:pt x="691" y="664"/>
                  </a:lnTo>
                  <a:lnTo>
                    <a:pt x="711" y="668"/>
                  </a:lnTo>
                  <a:lnTo>
                    <a:pt x="720" y="671"/>
                  </a:lnTo>
                  <a:lnTo>
                    <a:pt x="732" y="671"/>
                  </a:lnTo>
                  <a:lnTo>
                    <a:pt x="747" y="671"/>
                  </a:lnTo>
                  <a:lnTo>
                    <a:pt x="759" y="668"/>
                  </a:lnTo>
                  <a:lnTo>
                    <a:pt x="771" y="668"/>
                  </a:lnTo>
                  <a:lnTo>
                    <a:pt x="780" y="666"/>
                  </a:lnTo>
                  <a:lnTo>
                    <a:pt x="790" y="666"/>
                  </a:lnTo>
                  <a:lnTo>
                    <a:pt x="795" y="664"/>
                  </a:lnTo>
                  <a:lnTo>
                    <a:pt x="807" y="661"/>
                  </a:lnTo>
                  <a:lnTo>
                    <a:pt x="823" y="659"/>
                  </a:lnTo>
                  <a:lnTo>
                    <a:pt x="840" y="659"/>
                  </a:lnTo>
                  <a:lnTo>
                    <a:pt x="855" y="659"/>
                  </a:lnTo>
                  <a:lnTo>
                    <a:pt x="852" y="671"/>
                  </a:lnTo>
                  <a:lnTo>
                    <a:pt x="843" y="680"/>
                  </a:lnTo>
                  <a:lnTo>
                    <a:pt x="831" y="685"/>
                  </a:lnTo>
                  <a:lnTo>
                    <a:pt x="816" y="688"/>
                  </a:lnTo>
                  <a:lnTo>
                    <a:pt x="804" y="688"/>
                  </a:lnTo>
                  <a:lnTo>
                    <a:pt x="792" y="683"/>
                  </a:lnTo>
                  <a:lnTo>
                    <a:pt x="785" y="680"/>
                  </a:lnTo>
                  <a:lnTo>
                    <a:pt x="775" y="678"/>
                  </a:lnTo>
                  <a:lnTo>
                    <a:pt x="766" y="678"/>
                  </a:lnTo>
                  <a:lnTo>
                    <a:pt x="761" y="680"/>
                  </a:lnTo>
                  <a:lnTo>
                    <a:pt x="756" y="683"/>
                  </a:lnTo>
                  <a:lnTo>
                    <a:pt x="754" y="685"/>
                  </a:lnTo>
                  <a:lnTo>
                    <a:pt x="751" y="688"/>
                  </a:lnTo>
                  <a:lnTo>
                    <a:pt x="749" y="690"/>
                  </a:lnTo>
                  <a:lnTo>
                    <a:pt x="744" y="690"/>
                  </a:lnTo>
                  <a:lnTo>
                    <a:pt x="742" y="690"/>
                  </a:lnTo>
                  <a:lnTo>
                    <a:pt x="739" y="690"/>
                  </a:lnTo>
                  <a:lnTo>
                    <a:pt x="735" y="690"/>
                  </a:lnTo>
                  <a:lnTo>
                    <a:pt x="732" y="690"/>
                  </a:lnTo>
                  <a:lnTo>
                    <a:pt x="744" y="692"/>
                  </a:lnTo>
                  <a:lnTo>
                    <a:pt x="761" y="697"/>
                  </a:lnTo>
                  <a:lnTo>
                    <a:pt x="780" y="700"/>
                  </a:lnTo>
                  <a:lnTo>
                    <a:pt x="802" y="704"/>
                  </a:lnTo>
                  <a:lnTo>
                    <a:pt x="826" y="707"/>
                  </a:lnTo>
                  <a:lnTo>
                    <a:pt x="847" y="709"/>
                  </a:lnTo>
                  <a:lnTo>
                    <a:pt x="867" y="712"/>
                  </a:lnTo>
                  <a:lnTo>
                    <a:pt x="881" y="712"/>
                  </a:lnTo>
                  <a:lnTo>
                    <a:pt x="879" y="750"/>
                  </a:lnTo>
                  <a:lnTo>
                    <a:pt x="845" y="755"/>
                  </a:lnTo>
                  <a:lnTo>
                    <a:pt x="809" y="753"/>
                  </a:lnTo>
                  <a:lnTo>
                    <a:pt x="773" y="750"/>
                  </a:lnTo>
                  <a:lnTo>
                    <a:pt x="739" y="743"/>
                  </a:lnTo>
                  <a:lnTo>
                    <a:pt x="708" y="736"/>
                  </a:lnTo>
                  <a:lnTo>
                    <a:pt x="682" y="726"/>
                  </a:lnTo>
                  <a:lnTo>
                    <a:pt x="658" y="719"/>
                  </a:lnTo>
                  <a:lnTo>
                    <a:pt x="641" y="712"/>
                  </a:lnTo>
                  <a:lnTo>
                    <a:pt x="651" y="719"/>
                  </a:lnTo>
                  <a:lnTo>
                    <a:pt x="667" y="726"/>
                  </a:lnTo>
                  <a:lnTo>
                    <a:pt x="687" y="736"/>
                  </a:lnTo>
                  <a:lnTo>
                    <a:pt x="703" y="741"/>
                  </a:lnTo>
                  <a:lnTo>
                    <a:pt x="699" y="762"/>
                  </a:lnTo>
                  <a:lnTo>
                    <a:pt x="706" y="765"/>
                  </a:lnTo>
                  <a:lnTo>
                    <a:pt x="723" y="772"/>
                  </a:lnTo>
                  <a:lnTo>
                    <a:pt x="747" y="784"/>
                  </a:lnTo>
                  <a:lnTo>
                    <a:pt x="778" y="796"/>
                  </a:lnTo>
                  <a:lnTo>
                    <a:pt x="807" y="810"/>
                  </a:lnTo>
                  <a:lnTo>
                    <a:pt x="835" y="822"/>
                  </a:lnTo>
                  <a:lnTo>
                    <a:pt x="857" y="832"/>
                  </a:lnTo>
                  <a:lnTo>
                    <a:pt x="871" y="839"/>
                  </a:lnTo>
                  <a:lnTo>
                    <a:pt x="869" y="863"/>
                  </a:lnTo>
                  <a:lnTo>
                    <a:pt x="859" y="885"/>
                  </a:lnTo>
                  <a:lnTo>
                    <a:pt x="843" y="902"/>
                  </a:lnTo>
                  <a:lnTo>
                    <a:pt x="828" y="914"/>
                  </a:lnTo>
                  <a:lnTo>
                    <a:pt x="809" y="914"/>
                  </a:lnTo>
                  <a:lnTo>
                    <a:pt x="787" y="918"/>
                  </a:lnTo>
                  <a:lnTo>
                    <a:pt x="768" y="921"/>
                  </a:lnTo>
                  <a:lnTo>
                    <a:pt x="749" y="928"/>
                  </a:lnTo>
                  <a:lnTo>
                    <a:pt x="732" y="933"/>
                  </a:lnTo>
                  <a:lnTo>
                    <a:pt x="715" y="940"/>
                  </a:lnTo>
                  <a:lnTo>
                    <a:pt x="701" y="947"/>
                  </a:lnTo>
                  <a:lnTo>
                    <a:pt x="689" y="952"/>
                  </a:lnTo>
                  <a:lnTo>
                    <a:pt x="689" y="969"/>
                  </a:lnTo>
                  <a:lnTo>
                    <a:pt x="682" y="971"/>
                  </a:lnTo>
                  <a:lnTo>
                    <a:pt x="670" y="974"/>
                  </a:lnTo>
                  <a:lnTo>
                    <a:pt x="658" y="978"/>
                  </a:lnTo>
                  <a:lnTo>
                    <a:pt x="648" y="981"/>
                  </a:lnTo>
                  <a:lnTo>
                    <a:pt x="641" y="981"/>
                  </a:lnTo>
                  <a:lnTo>
                    <a:pt x="634" y="981"/>
                  </a:lnTo>
                  <a:lnTo>
                    <a:pt x="624" y="983"/>
                  </a:lnTo>
                  <a:lnTo>
                    <a:pt x="617" y="988"/>
                  </a:lnTo>
                  <a:lnTo>
                    <a:pt x="605" y="974"/>
                  </a:lnTo>
                  <a:lnTo>
                    <a:pt x="567" y="969"/>
                  </a:lnTo>
                  <a:lnTo>
                    <a:pt x="562" y="983"/>
                  </a:lnTo>
                  <a:lnTo>
                    <a:pt x="550" y="981"/>
                  </a:lnTo>
                  <a:lnTo>
                    <a:pt x="530" y="981"/>
                  </a:lnTo>
                  <a:lnTo>
                    <a:pt x="514" y="978"/>
                  </a:lnTo>
                  <a:lnTo>
                    <a:pt x="504" y="978"/>
                  </a:lnTo>
                  <a:lnTo>
                    <a:pt x="502" y="959"/>
                  </a:lnTo>
                  <a:lnTo>
                    <a:pt x="492" y="976"/>
                  </a:lnTo>
                  <a:lnTo>
                    <a:pt x="475" y="974"/>
                  </a:lnTo>
                  <a:lnTo>
                    <a:pt x="454" y="971"/>
                  </a:lnTo>
                  <a:lnTo>
                    <a:pt x="437" y="969"/>
                  </a:lnTo>
                  <a:lnTo>
                    <a:pt x="430" y="969"/>
                  </a:lnTo>
                  <a:lnTo>
                    <a:pt x="427" y="966"/>
                  </a:lnTo>
                  <a:lnTo>
                    <a:pt x="425" y="959"/>
                  </a:lnTo>
                  <a:lnTo>
                    <a:pt x="420" y="952"/>
                  </a:lnTo>
                  <a:lnTo>
                    <a:pt x="415" y="947"/>
                  </a:lnTo>
                  <a:lnTo>
                    <a:pt x="403" y="945"/>
                  </a:lnTo>
                  <a:lnTo>
                    <a:pt x="382" y="942"/>
                  </a:lnTo>
                  <a:lnTo>
                    <a:pt x="360" y="938"/>
                  </a:lnTo>
                  <a:lnTo>
                    <a:pt x="348" y="935"/>
                  </a:lnTo>
                  <a:lnTo>
                    <a:pt x="343" y="930"/>
                  </a:lnTo>
                  <a:lnTo>
                    <a:pt x="338" y="921"/>
                  </a:lnTo>
                  <a:lnTo>
                    <a:pt x="331" y="911"/>
                  </a:lnTo>
                  <a:lnTo>
                    <a:pt x="329" y="906"/>
                  </a:lnTo>
                  <a:lnTo>
                    <a:pt x="322" y="906"/>
                  </a:lnTo>
                  <a:lnTo>
                    <a:pt x="305" y="906"/>
                  </a:lnTo>
                  <a:lnTo>
                    <a:pt x="288" y="906"/>
                  </a:lnTo>
                  <a:lnTo>
                    <a:pt x="274" y="906"/>
                  </a:lnTo>
                  <a:lnTo>
                    <a:pt x="264" y="892"/>
                  </a:lnTo>
                  <a:lnTo>
                    <a:pt x="254" y="882"/>
                  </a:lnTo>
                  <a:lnTo>
                    <a:pt x="242" y="875"/>
                  </a:lnTo>
                  <a:lnTo>
                    <a:pt x="230" y="870"/>
                  </a:lnTo>
                  <a:lnTo>
                    <a:pt x="216" y="868"/>
                  </a:lnTo>
                  <a:lnTo>
                    <a:pt x="202" y="868"/>
                  </a:lnTo>
                  <a:lnTo>
                    <a:pt x="190" y="870"/>
                  </a:lnTo>
                  <a:lnTo>
                    <a:pt x="178" y="873"/>
                  </a:lnTo>
                  <a:lnTo>
                    <a:pt x="170" y="863"/>
                  </a:lnTo>
                  <a:lnTo>
                    <a:pt x="158" y="844"/>
                  </a:lnTo>
                  <a:lnTo>
                    <a:pt x="144" y="822"/>
                  </a:lnTo>
                  <a:lnTo>
                    <a:pt x="129" y="796"/>
                  </a:lnTo>
                  <a:lnTo>
                    <a:pt x="115" y="772"/>
                  </a:lnTo>
                  <a:lnTo>
                    <a:pt x="101" y="745"/>
                  </a:lnTo>
                  <a:lnTo>
                    <a:pt x="89" y="724"/>
                  </a:lnTo>
                  <a:lnTo>
                    <a:pt x="81" y="707"/>
                  </a:lnTo>
                  <a:lnTo>
                    <a:pt x="62" y="659"/>
                  </a:lnTo>
                  <a:lnTo>
                    <a:pt x="48" y="616"/>
                  </a:lnTo>
                  <a:lnTo>
                    <a:pt x="38" y="579"/>
                  </a:lnTo>
                  <a:lnTo>
                    <a:pt x="31" y="553"/>
                  </a:lnTo>
                  <a:lnTo>
                    <a:pt x="29" y="483"/>
                  </a:lnTo>
                  <a:lnTo>
                    <a:pt x="21" y="394"/>
                  </a:lnTo>
                  <a:lnTo>
                    <a:pt x="9" y="305"/>
                  </a:lnTo>
                  <a:lnTo>
                    <a:pt x="0" y="250"/>
                  </a:lnTo>
                  <a:lnTo>
                    <a:pt x="0" y="241"/>
                  </a:lnTo>
                  <a:lnTo>
                    <a:pt x="0" y="229"/>
                  </a:lnTo>
                  <a:lnTo>
                    <a:pt x="0" y="217"/>
                  </a:lnTo>
                  <a:lnTo>
                    <a:pt x="0" y="207"/>
                  </a:lnTo>
                  <a:close/>
                </a:path>
              </a:pathLst>
            </a:custGeom>
            <a:gradFill rotWithShape="0">
              <a:gsLst>
                <a:gs pos="0">
                  <a:srgbClr val="993300"/>
                </a:gs>
                <a:gs pos="50000">
                  <a:srgbClr val="BE7D5D"/>
                </a:gs>
                <a:gs pos="100000">
                  <a:srgbClr val="9933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6" name="Freeform 110"/>
            <p:cNvSpPr>
              <a:spLocks/>
            </p:cNvSpPr>
            <p:nvPr/>
          </p:nvSpPr>
          <p:spPr bwMode="auto">
            <a:xfrm>
              <a:off x="3262" y="3365"/>
              <a:ext cx="135" cy="450"/>
            </a:xfrm>
            <a:custGeom>
              <a:avLst/>
              <a:gdLst>
                <a:gd name="T0" fmla="*/ 55 w 135"/>
                <a:gd name="T1" fmla="*/ 433 h 450"/>
                <a:gd name="T2" fmla="*/ 63 w 135"/>
                <a:gd name="T3" fmla="*/ 409 h 450"/>
                <a:gd name="T4" fmla="*/ 65 w 135"/>
                <a:gd name="T5" fmla="*/ 361 h 450"/>
                <a:gd name="T6" fmla="*/ 70 w 135"/>
                <a:gd name="T7" fmla="*/ 229 h 450"/>
                <a:gd name="T8" fmla="*/ 84 w 135"/>
                <a:gd name="T9" fmla="*/ 195 h 450"/>
                <a:gd name="T10" fmla="*/ 111 w 135"/>
                <a:gd name="T11" fmla="*/ 197 h 450"/>
                <a:gd name="T12" fmla="*/ 125 w 135"/>
                <a:gd name="T13" fmla="*/ 193 h 450"/>
                <a:gd name="T14" fmla="*/ 125 w 135"/>
                <a:gd name="T15" fmla="*/ 180 h 450"/>
                <a:gd name="T16" fmla="*/ 113 w 135"/>
                <a:gd name="T17" fmla="*/ 171 h 450"/>
                <a:gd name="T18" fmla="*/ 79 w 135"/>
                <a:gd name="T19" fmla="*/ 161 h 450"/>
                <a:gd name="T20" fmla="*/ 70 w 135"/>
                <a:gd name="T21" fmla="*/ 130 h 450"/>
                <a:gd name="T22" fmla="*/ 91 w 135"/>
                <a:gd name="T23" fmla="*/ 132 h 450"/>
                <a:gd name="T24" fmla="*/ 115 w 135"/>
                <a:gd name="T25" fmla="*/ 130 h 450"/>
                <a:gd name="T26" fmla="*/ 120 w 135"/>
                <a:gd name="T27" fmla="*/ 120 h 450"/>
                <a:gd name="T28" fmla="*/ 120 w 135"/>
                <a:gd name="T29" fmla="*/ 111 h 450"/>
                <a:gd name="T30" fmla="*/ 89 w 135"/>
                <a:gd name="T31" fmla="*/ 104 h 450"/>
                <a:gd name="T32" fmla="*/ 67 w 135"/>
                <a:gd name="T33" fmla="*/ 89 h 450"/>
                <a:gd name="T34" fmla="*/ 82 w 135"/>
                <a:gd name="T35" fmla="*/ 68 h 450"/>
                <a:gd name="T36" fmla="*/ 118 w 135"/>
                <a:gd name="T37" fmla="*/ 63 h 450"/>
                <a:gd name="T38" fmla="*/ 135 w 135"/>
                <a:gd name="T39" fmla="*/ 56 h 450"/>
                <a:gd name="T40" fmla="*/ 135 w 135"/>
                <a:gd name="T41" fmla="*/ 48 h 450"/>
                <a:gd name="T42" fmla="*/ 127 w 135"/>
                <a:gd name="T43" fmla="*/ 46 h 450"/>
                <a:gd name="T44" fmla="*/ 118 w 135"/>
                <a:gd name="T45" fmla="*/ 36 h 450"/>
                <a:gd name="T46" fmla="*/ 3 w 135"/>
                <a:gd name="T47" fmla="*/ 0 h 450"/>
                <a:gd name="T48" fmla="*/ 5 w 135"/>
                <a:gd name="T49" fmla="*/ 24 h 450"/>
                <a:gd name="T50" fmla="*/ 55 w 135"/>
                <a:gd name="T51" fmla="*/ 39 h 450"/>
                <a:gd name="T52" fmla="*/ 43 w 135"/>
                <a:gd name="T53" fmla="*/ 92 h 450"/>
                <a:gd name="T54" fmla="*/ 17 w 135"/>
                <a:gd name="T55" fmla="*/ 96 h 450"/>
                <a:gd name="T56" fmla="*/ 5 w 135"/>
                <a:gd name="T57" fmla="*/ 104 h 450"/>
                <a:gd name="T58" fmla="*/ 5 w 135"/>
                <a:gd name="T59" fmla="*/ 113 h 450"/>
                <a:gd name="T60" fmla="*/ 12 w 135"/>
                <a:gd name="T61" fmla="*/ 123 h 450"/>
                <a:gd name="T62" fmla="*/ 36 w 135"/>
                <a:gd name="T63" fmla="*/ 135 h 450"/>
                <a:gd name="T64" fmla="*/ 58 w 135"/>
                <a:gd name="T65" fmla="*/ 214 h 450"/>
                <a:gd name="T66" fmla="*/ 29 w 135"/>
                <a:gd name="T67" fmla="*/ 217 h 450"/>
                <a:gd name="T68" fmla="*/ 7 w 135"/>
                <a:gd name="T69" fmla="*/ 209 h 450"/>
                <a:gd name="T70" fmla="*/ 5 w 135"/>
                <a:gd name="T71" fmla="*/ 219 h 450"/>
                <a:gd name="T72" fmla="*/ 3 w 135"/>
                <a:gd name="T73" fmla="*/ 229 h 450"/>
                <a:gd name="T74" fmla="*/ 29 w 135"/>
                <a:gd name="T75" fmla="*/ 243 h 450"/>
                <a:gd name="T76" fmla="*/ 58 w 135"/>
                <a:gd name="T77" fmla="*/ 245 h 450"/>
                <a:gd name="T78" fmla="*/ 48 w 135"/>
                <a:gd name="T79" fmla="*/ 298 h 450"/>
                <a:gd name="T80" fmla="*/ 27 w 135"/>
                <a:gd name="T81" fmla="*/ 298 h 450"/>
                <a:gd name="T82" fmla="*/ 19 w 135"/>
                <a:gd name="T83" fmla="*/ 315 h 450"/>
                <a:gd name="T84" fmla="*/ 39 w 135"/>
                <a:gd name="T85" fmla="*/ 322 h 450"/>
                <a:gd name="T86" fmla="*/ 55 w 135"/>
                <a:gd name="T87" fmla="*/ 322 h 450"/>
                <a:gd name="T88" fmla="*/ 55 w 135"/>
                <a:gd name="T89" fmla="*/ 378 h 450"/>
                <a:gd name="T90" fmla="*/ 53 w 135"/>
                <a:gd name="T91" fmla="*/ 450 h 4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5"/>
                <a:gd name="T139" fmla="*/ 0 h 450"/>
                <a:gd name="T140" fmla="*/ 135 w 135"/>
                <a:gd name="T141" fmla="*/ 450 h 45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5" h="450">
                  <a:moveTo>
                    <a:pt x="53" y="450"/>
                  </a:moveTo>
                  <a:lnTo>
                    <a:pt x="55" y="433"/>
                  </a:lnTo>
                  <a:lnTo>
                    <a:pt x="58" y="421"/>
                  </a:lnTo>
                  <a:lnTo>
                    <a:pt x="63" y="409"/>
                  </a:lnTo>
                  <a:lnTo>
                    <a:pt x="65" y="402"/>
                  </a:lnTo>
                  <a:lnTo>
                    <a:pt x="65" y="361"/>
                  </a:lnTo>
                  <a:lnTo>
                    <a:pt x="67" y="293"/>
                  </a:lnTo>
                  <a:lnTo>
                    <a:pt x="70" y="229"/>
                  </a:lnTo>
                  <a:lnTo>
                    <a:pt x="70" y="190"/>
                  </a:lnTo>
                  <a:lnTo>
                    <a:pt x="84" y="195"/>
                  </a:lnTo>
                  <a:lnTo>
                    <a:pt x="99" y="197"/>
                  </a:lnTo>
                  <a:lnTo>
                    <a:pt x="111" y="197"/>
                  </a:lnTo>
                  <a:lnTo>
                    <a:pt x="123" y="195"/>
                  </a:lnTo>
                  <a:lnTo>
                    <a:pt x="125" y="193"/>
                  </a:lnTo>
                  <a:lnTo>
                    <a:pt x="125" y="185"/>
                  </a:lnTo>
                  <a:lnTo>
                    <a:pt x="125" y="180"/>
                  </a:lnTo>
                  <a:lnTo>
                    <a:pt x="127" y="173"/>
                  </a:lnTo>
                  <a:lnTo>
                    <a:pt x="113" y="171"/>
                  </a:lnTo>
                  <a:lnTo>
                    <a:pt x="94" y="168"/>
                  </a:lnTo>
                  <a:lnTo>
                    <a:pt x="79" y="161"/>
                  </a:lnTo>
                  <a:lnTo>
                    <a:pt x="70" y="154"/>
                  </a:lnTo>
                  <a:lnTo>
                    <a:pt x="70" y="130"/>
                  </a:lnTo>
                  <a:lnTo>
                    <a:pt x="79" y="132"/>
                  </a:lnTo>
                  <a:lnTo>
                    <a:pt x="91" y="132"/>
                  </a:lnTo>
                  <a:lnTo>
                    <a:pt x="103" y="132"/>
                  </a:lnTo>
                  <a:lnTo>
                    <a:pt x="115" y="130"/>
                  </a:lnTo>
                  <a:lnTo>
                    <a:pt x="118" y="128"/>
                  </a:lnTo>
                  <a:lnTo>
                    <a:pt x="120" y="120"/>
                  </a:lnTo>
                  <a:lnTo>
                    <a:pt x="120" y="116"/>
                  </a:lnTo>
                  <a:lnTo>
                    <a:pt x="120" y="111"/>
                  </a:lnTo>
                  <a:lnTo>
                    <a:pt x="106" y="108"/>
                  </a:lnTo>
                  <a:lnTo>
                    <a:pt x="89" y="104"/>
                  </a:lnTo>
                  <a:lnTo>
                    <a:pt x="75" y="96"/>
                  </a:lnTo>
                  <a:lnTo>
                    <a:pt x="67" y="89"/>
                  </a:lnTo>
                  <a:lnTo>
                    <a:pt x="67" y="68"/>
                  </a:lnTo>
                  <a:lnTo>
                    <a:pt x="82" y="68"/>
                  </a:lnTo>
                  <a:lnTo>
                    <a:pt x="101" y="68"/>
                  </a:lnTo>
                  <a:lnTo>
                    <a:pt x="118" y="63"/>
                  </a:lnTo>
                  <a:lnTo>
                    <a:pt x="132" y="58"/>
                  </a:lnTo>
                  <a:lnTo>
                    <a:pt x="135" y="56"/>
                  </a:lnTo>
                  <a:lnTo>
                    <a:pt x="135" y="53"/>
                  </a:lnTo>
                  <a:lnTo>
                    <a:pt x="135" y="48"/>
                  </a:lnTo>
                  <a:lnTo>
                    <a:pt x="127" y="46"/>
                  </a:lnTo>
                  <a:lnTo>
                    <a:pt x="123" y="41"/>
                  </a:lnTo>
                  <a:lnTo>
                    <a:pt x="118" y="36"/>
                  </a:lnTo>
                  <a:lnTo>
                    <a:pt x="115" y="29"/>
                  </a:lnTo>
                  <a:lnTo>
                    <a:pt x="3" y="0"/>
                  </a:lnTo>
                  <a:lnTo>
                    <a:pt x="0" y="12"/>
                  </a:lnTo>
                  <a:lnTo>
                    <a:pt x="5" y="24"/>
                  </a:lnTo>
                  <a:lnTo>
                    <a:pt x="22" y="36"/>
                  </a:lnTo>
                  <a:lnTo>
                    <a:pt x="55" y="39"/>
                  </a:lnTo>
                  <a:lnTo>
                    <a:pt x="53" y="89"/>
                  </a:lnTo>
                  <a:lnTo>
                    <a:pt x="43" y="92"/>
                  </a:lnTo>
                  <a:lnTo>
                    <a:pt x="31" y="96"/>
                  </a:lnTo>
                  <a:lnTo>
                    <a:pt x="17" y="96"/>
                  </a:lnTo>
                  <a:lnTo>
                    <a:pt x="7" y="96"/>
                  </a:lnTo>
                  <a:lnTo>
                    <a:pt x="5" y="104"/>
                  </a:lnTo>
                  <a:lnTo>
                    <a:pt x="5" y="111"/>
                  </a:lnTo>
                  <a:lnTo>
                    <a:pt x="5" y="113"/>
                  </a:lnTo>
                  <a:lnTo>
                    <a:pt x="5" y="118"/>
                  </a:lnTo>
                  <a:lnTo>
                    <a:pt x="12" y="123"/>
                  </a:lnTo>
                  <a:lnTo>
                    <a:pt x="22" y="130"/>
                  </a:lnTo>
                  <a:lnTo>
                    <a:pt x="36" y="135"/>
                  </a:lnTo>
                  <a:lnTo>
                    <a:pt x="55" y="135"/>
                  </a:lnTo>
                  <a:lnTo>
                    <a:pt x="58" y="214"/>
                  </a:lnTo>
                  <a:lnTo>
                    <a:pt x="46" y="217"/>
                  </a:lnTo>
                  <a:lnTo>
                    <a:pt x="29" y="217"/>
                  </a:lnTo>
                  <a:lnTo>
                    <a:pt x="15" y="214"/>
                  </a:lnTo>
                  <a:lnTo>
                    <a:pt x="7" y="209"/>
                  </a:lnTo>
                  <a:lnTo>
                    <a:pt x="5" y="214"/>
                  </a:lnTo>
                  <a:lnTo>
                    <a:pt x="5" y="219"/>
                  </a:lnTo>
                  <a:lnTo>
                    <a:pt x="3" y="224"/>
                  </a:lnTo>
                  <a:lnTo>
                    <a:pt x="3" y="229"/>
                  </a:lnTo>
                  <a:lnTo>
                    <a:pt x="12" y="238"/>
                  </a:lnTo>
                  <a:lnTo>
                    <a:pt x="29" y="243"/>
                  </a:lnTo>
                  <a:lnTo>
                    <a:pt x="46" y="245"/>
                  </a:lnTo>
                  <a:lnTo>
                    <a:pt x="58" y="245"/>
                  </a:lnTo>
                  <a:lnTo>
                    <a:pt x="58" y="296"/>
                  </a:lnTo>
                  <a:lnTo>
                    <a:pt x="48" y="298"/>
                  </a:lnTo>
                  <a:lnTo>
                    <a:pt x="36" y="298"/>
                  </a:lnTo>
                  <a:lnTo>
                    <a:pt x="27" y="298"/>
                  </a:lnTo>
                  <a:lnTo>
                    <a:pt x="19" y="293"/>
                  </a:lnTo>
                  <a:lnTo>
                    <a:pt x="19" y="315"/>
                  </a:lnTo>
                  <a:lnTo>
                    <a:pt x="27" y="317"/>
                  </a:lnTo>
                  <a:lnTo>
                    <a:pt x="39" y="322"/>
                  </a:lnTo>
                  <a:lnTo>
                    <a:pt x="48" y="322"/>
                  </a:lnTo>
                  <a:lnTo>
                    <a:pt x="55" y="322"/>
                  </a:lnTo>
                  <a:lnTo>
                    <a:pt x="55" y="339"/>
                  </a:lnTo>
                  <a:lnTo>
                    <a:pt x="55" y="378"/>
                  </a:lnTo>
                  <a:lnTo>
                    <a:pt x="55" y="421"/>
                  </a:lnTo>
                  <a:lnTo>
                    <a:pt x="53" y="45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7" name="Freeform 111"/>
            <p:cNvSpPr>
              <a:spLocks/>
            </p:cNvSpPr>
            <p:nvPr/>
          </p:nvSpPr>
          <p:spPr bwMode="auto">
            <a:xfrm>
              <a:off x="2940" y="3344"/>
              <a:ext cx="29" cy="26"/>
            </a:xfrm>
            <a:custGeom>
              <a:avLst/>
              <a:gdLst>
                <a:gd name="T0" fmla="*/ 8 w 29"/>
                <a:gd name="T1" fmla="*/ 26 h 26"/>
                <a:gd name="T2" fmla="*/ 5 w 29"/>
                <a:gd name="T3" fmla="*/ 19 h 26"/>
                <a:gd name="T4" fmla="*/ 5 w 29"/>
                <a:gd name="T5" fmla="*/ 14 h 26"/>
                <a:gd name="T6" fmla="*/ 3 w 29"/>
                <a:gd name="T7" fmla="*/ 7 h 26"/>
                <a:gd name="T8" fmla="*/ 0 w 29"/>
                <a:gd name="T9" fmla="*/ 2 h 26"/>
                <a:gd name="T10" fmla="*/ 5 w 29"/>
                <a:gd name="T11" fmla="*/ 4 h 26"/>
                <a:gd name="T12" fmla="*/ 12 w 29"/>
                <a:gd name="T13" fmla="*/ 4 h 26"/>
                <a:gd name="T14" fmla="*/ 17 w 29"/>
                <a:gd name="T15" fmla="*/ 2 h 26"/>
                <a:gd name="T16" fmla="*/ 22 w 29"/>
                <a:gd name="T17" fmla="*/ 0 h 26"/>
                <a:gd name="T18" fmla="*/ 22 w 29"/>
                <a:gd name="T19" fmla="*/ 4 h 26"/>
                <a:gd name="T20" fmla="*/ 24 w 29"/>
                <a:gd name="T21" fmla="*/ 9 h 26"/>
                <a:gd name="T22" fmla="*/ 27 w 29"/>
                <a:gd name="T23" fmla="*/ 16 h 26"/>
                <a:gd name="T24" fmla="*/ 29 w 29"/>
                <a:gd name="T25" fmla="*/ 21 h 26"/>
                <a:gd name="T26" fmla="*/ 24 w 29"/>
                <a:gd name="T27" fmla="*/ 24 h 26"/>
                <a:gd name="T28" fmla="*/ 20 w 29"/>
                <a:gd name="T29" fmla="*/ 24 h 26"/>
                <a:gd name="T30" fmla="*/ 12 w 29"/>
                <a:gd name="T31" fmla="*/ 24 h 26"/>
                <a:gd name="T32" fmla="*/ 8 w 29"/>
                <a:gd name="T33" fmla="*/ 26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"/>
                <a:gd name="T52" fmla="*/ 0 h 26"/>
                <a:gd name="T53" fmla="*/ 29 w 29"/>
                <a:gd name="T54" fmla="*/ 26 h 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" h="26">
                  <a:moveTo>
                    <a:pt x="8" y="26"/>
                  </a:moveTo>
                  <a:lnTo>
                    <a:pt x="5" y="19"/>
                  </a:lnTo>
                  <a:lnTo>
                    <a:pt x="5" y="14"/>
                  </a:lnTo>
                  <a:lnTo>
                    <a:pt x="3" y="7"/>
                  </a:lnTo>
                  <a:lnTo>
                    <a:pt x="0" y="2"/>
                  </a:lnTo>
                  <a:lnTo>
                    <a:pt x="5" y="4"/>
                  </a:lnTo>
                  <a:lnTo>
                    <a:pt x="12" y="4"/>
                  </a:lnTo>
                  <a:lnTo>
                    <a:pt x="17" y="2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4" y="9"/>
                  </a:lnTo>
                  <a:lnTo>
                    <a:pt x="27" y="16"/>
                  </a:lnTo>
                  <a:lnTo>
                    <a:pt x="29" y="21"/>
                  </a:lnTo>
                  <a:lnTo>
                    <a:pt x="24" y="24"/>
                  </a:lnTo>
                  <a:lnTo>
                    <a:pt x="20" y="24"/>
                  </a:lnTo>
                  <a:lnTo>
                    <a:pt x="12" y="24"/>
                  </a:lnTo>
                  <a:lnTo>
                    <a:pt x="8" y="26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8" name="Freeform 112"/>
            <p:cNvSpPr>
              <a:spLocks/>
            </p:cNvSpPr>
            <p:nvPr/>
          </p:nvSpPr>
          <p:spPr bwMode="auto">
            <a:xfrm>
              <a:off x="2955" y="3392"/>
              <a:ext cx="55" cy="33"/>
            </a:xfrm>
            <a:custGeom>
              <a:avLst/>
              <a:gdLst>
                <a:gd name="T0" fmla="*/ 7 w 55"/>
                <a:gd name="T1" fmla="*/ 31 h 33"/>
                <a:gd name="T2" fmla="*/ 5 w 55"/>
                <a:gd name="T3" fmla="*/ 24 h 33"/>
                <a:gd name="T4" fmla="*/ 5 w 55"/>
                <a:gd name="T5" fmla="*/ 14 h 33"/>
                <a:gd name="T6" fmla="*/ 2 w 55"/>
                <a:gd name="T7" fmla="*/ 7 h 33"/>
                <a:gd name="T8" fmla="*/ 0 w 55"/>
                <a:gd name="T9" fmla="*/ 0 h 33"/>
                <a:gd name="T10" fmla="*/ 9 w 55"/>
                <a:gd name="T11" fmla="*/ 2 h 33"/>
                <a:gd name="T12" fmla="*/ 24 w 55"/>
                <a:gd name="T13" fmla="*/ 7 h 33"/>
                <a:gd name="T14" fmla="*/ 38 w 55"/>
                <a:gd name="T15" fmla="*/ 7 h 33"/>
                <a:gd name="T16" fmla="*/ 53 w 55"/>
                <a:gd name="T17" fmla="*/ 7 h 33"/>
                <a:gd name="T18" fmla="*/ 53 w 55"/>
                <a:gd name="T19" fmla="*/ 12 h 33"/>
                <a:gd name="T20" fmla="*/ 55 w 55"/>
                <a:gd name="T21" fmla="*/ 16 h 33"/>
                <a:gd name="T22" fmla="*/ 55 w 55"/>
                <a:gd name="T23" fmla="*/ 24 h 33"/>
                <a:gd name="T24" fmla="*/ 55 w 55"/>
                <a:gd name="T25" fmla="*/ 29 h 33"/>
                <a:gd name="T26" fmla="*/ 45 w 55"/>
                <a:gd name="T27" fmla="*/ 31 h 33"/>
                <a:gd name="T28" fmla="*/ 33 w 55"/>
                <a:gd name="T29" fmla="*/ 33 h 33"/>
                <a:gd name="T30" fmla="*/ 19 w 55"/>
                <a:gd name="T31" fmla="*/ 33 h 33"/>
                <a:gd name="T32" fmla="*/ 7 w 55"/>
                <a:gd name="T33" fmla="*/ 31 h 3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5"/>
                <a:gd name="T52" fmla="*/ 0 h 33"/>
                <a:gd name="T53" fmla="*/ 55 w 55"/>
                <a:gd name="T54" fmla="*/ 33 h 3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5" h="33">
                  <a:moveTo>
                    <a:pt x="7" y="31"/>
                  </a:moveTo>
                  <a:lnTo>
                    <a:pt x="5" y="24"/>
                  </a:lnTo>
                  <a:lnTo>
                    <a:pt x="5" y="14"/>
                  </a:lnTo>
                  <a:lnTo>
                    <a:pt x="2" y="7"/>
                  </a:lnTo>
                  <a:lnTo>
                    <a:pt x="0" y="0"/>
                  </a:lnTo>
                  <a:lnTo>
                    <a:pt x="9" y="2"/>
                  </a:lnTo>
                  <a:lnTo>
                    <a:pt x="24" y="7"/>
                  </a:lnTo>
                  <a:lnTo>
                    <a:pt x="38" y="7"/>
                  </a:lnTo>
                  <a:lnTo>
                    <a:pt x="53" y="7"/>
                  </a:lnTo>
                  <a:lnTo>
                    <a:pt x="53" y="12"/>
                  </a:lnTo>
                  <a:lnTo>
                    <a:pt x="55" y="16"/>
                  </a:lnTo>
                  <a:lnTo>
                    <a:pt x="55" y="24"/>
                  </a:lnTo>
                  <a:lnTo>
                    <a:pt x="55" y="29"/>
                  </a:lnTo>
                  <a:lnTo>
                    <a:pt x="45" y="31"/>
                  </a:lnTo>
                  <a:lnTo>
                    <a:pt x="33" y="33"/>
                  </a:lnTo>
                  <a:lnTo>
                    <a:pt x="19" y="33"/>
                  </a:lnTo>
                  <a:lnTo>
                    <a:pt x="7" y="31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9" name="Freeform 113"/>
            <p:cNvSpPr>
              <a:spLocks/>
            </p:cNvSpPr>
            <p:nvPr/>
          </p:nvSpPr>
          <p:spPr bwMode="auto">
            <a:xfrm>
              <a:off x="2984" y="1599"/>
              <a:ext cx="38" cy="28"/>
            </a:xfrm>
            <a:custGeom>
              <a:avLst/>
              <a:gdLst>
                <a:gd name="T0" fmla="*/ 0 w 38"/>
                <a:gd name="T1" fmla="*/ 12 h 28"/>
                <a:gd name="T2" fmla="*/ 7 w 38"/>
                <a:gd name="T3" fmla="*/ 7 h 28"/>
                <a:gd name="T4" fmla="*/ 19 w 38"/>
                <a:gd name="T5" fmla="*/ 4 h 28"/>
                <a:gd name="T6" fmla="*/ 28 w 38"/>
                <a:gd name="T7" fmla="*/ 0 h 28"/>
                <a:gd name="T8" fmla="*/ 38 w 38"/>
                <a:gd name="T9" fmla="*/ 0 h 28"/>
                <a:gd name="T10" fmla="*/ 36 w 38"/>
                <a:gd name="T11" fmla="*/ 7 h 28"/>
                <a:gd name="T12" fmla="*/ 26 w 38"/>
                <a:gd name="T13" fmla="*/ 12 h 28"/>
                <a:gd name="T14" fmla="*/ 16 w 38"/>
                <a:gd name="T15" fmla="*/ 16 h 28"/>
                <a:gd name="T16" fmla="*/ 7 w 38"/>
                <a:gd name="T17" fmla="*/ 24 h 28"/>
                <a:gd name="T18" fmla="*/ 0 w 38"/>
                <a:gd name="T19" fmla="*/ 28 h 28"/>
                <a:gd name="T20" fmla="*/ 0 w 38"/>
                <a:gd name="T21" fmla="*/ 12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28"/>
                <a:gd name="T35" fmla="*/ 38 w 38"/>
                <a:gd name="T36" fmla="*/ 28 h 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28">
                  <a:moveTo>
                    <a:pt x="0" y="12"/>
                  </a:moveTo>
                  <a:lnTo>
                    <a:pt x="7" y="7"/>
                  </a:lnTo>
                  <a:lnTo>
                    <a:pt x="19" y="4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36" y="7"/>
                  </a:lnTo>
                  <a:lnTo>
                    <a:pt x="26" y="12"/>
                  </a:lnTo>
                  <a:lnTo>
                    <a:pt x="16" y="16"/>
                  </a:lnTo>
                  <a:lnTo>
                    <a:pt x="7" y="24"/>
                  </a:lnTo>
                  <a:lnTo>
                    <a:pt x="0" y="2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0" name="Freeform 114"/>
            <p:cNvSpPr>
              <a:spLocks/>
            </p:cNvSpPr>
            <p:nvPr/>
          </p:nvSpPr>
          <p:spPr bwMode="auto">
            <a:xfrm>
              <a:off x="3005" y="1611"/>
              <a:ext cx="60" cy="43"/>
            </a:xfrm>
            <a:custGeom>
              <a:avLst/>
              <a:gdLst>
                <a:gd name="T0" fmla="*/ 0 w 60"/>
                <a:gd name="T1" fmla="*/ 36 h 43"/>
                <a:gd name="T2" fmla="*/ 12 w 60"/>
                <a:gd name="T3" fmla="*/ 26 h 43"/>
                <a:gd name="T4" fmla="*/ 27 w 60"/>
                <a:gd name="T5" fmla="*/ 14 h 43"/>
                <a:gd name="T6" fmla="*/ 43 w 60"/>
                <a:gd name="T7" fmla="*/ 7 h 43"/>
                <a:gd name="T8" fmla="*/ 60 w 60"/>
                <a:gd name="T9" fmla="*/ 0 h 43"/>
                <a:gd name="T10" fmla="*/ 46 w 60"/>
                <a:gd name="T11" fmla="*/ 9 h 43"/>
                <a:gd name="T12" fmla="*/ 31 w 60"/>
                <a:gd name="T13" fmla="*/ 21 h 43"/>
                <a:gd name="T14" fmla="*/ 17 w 60"/>
                <a:gd name="T15" fmla="*/ 33 h 43"/>
                <a:gd name="T16" fmla="*/ 7 w 60"/>
                <a:gd name="T17" fmla="*/ 43 h 43"/>
                <a:gd name="T18" fmla="*/ 0 w 60"/>
                <a:gd name="T19" fmla="*/ 36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0"/>
                <a:gd name="T31" fmla="*/ 0 h 43"/>
                <a:gd name="T32" fmla="*/ 60 w 60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0" h="43">
                  <a:moveTo>
                    <a:pt x="0" y="36"/>
                  </a:moveTo>
                  <a:lnTo>
                    <a:pt x="12" y="26"/>
                  </a:lnTo>
                  <a:lnTo>
                    <a:pt x="27" y="14"/>
                  </a:lnTo>
                  <a:lnTo>
                    <a:pt x="43" y="7"/>
                  </a:lnTo>
                  <a:lnTo>
                    <a:pt x="60" y="0"/>
                  </a:lnTo>
                  <a:lnTo>
                    <a:pt x="46" y="9"/>
                  </a:lnTo>
                  <a:lnTo>
                    <a:pt x="31" y="21"/>
                  </a:lnTo>
                  <a:lnTo>
                    <a:pt x="17" y="33"/>
                  </a:lnTo>
                  <a:lnTo>
                    <a:pt x="7" y="4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1" name="Freeform 115"/>
            <p:cNvSpPr>
              <a:spLocks/>
            </p:cNvSpPr>
            <p:nvPr/>
          </p:nvSpPr>
          <p:spPr bwMode="auto">
            <a:xfrm>
              <a:off x="2996" y="1659"/>
              <a:ext cx="40" cy="29"/>
            </a:xfrm>
            <a:custGeom>
              <a:avLst/>
              <a:gdLst>
                <a:gd name="T0" fmla="*/ 0 w 40"/>
                <a:gd name="T1" fmla="*/ 21 h 29"/>
                <a:gd name="T2" fmla="*/ 9 w 40"/>
                <a:gd name="T3" fmla="*/ 14 h 29"/>
                <a:gd name="T4" fmla="*/ 19 w 40"/>
                <a:gd name="T5" fmla="*/ 7 h 29"/>
                <a:gd name="T6" fmla="*/ 28 w 40"/>
                <a:gd name="T7" fmla="*/ 2 h 29"/>
                <a:gd name="T8" fmla="*/ 33 w 40"/>
                <a:gd name="T9" fmla="*/ 0 h 29"/>
                <a:gd name="T10" fmla="*/ 40 w 40"/>
                <a:gd name="T11" fmla="*/ 5 h 29"/>
                <a:gd name="T12" fmla="*/ 33 w 40"/>
                <a:gd name="T13" fmla="*/ 9 h 29"/>
                <a:gd name="T14" fmla="*/ 26 w 40"/>
                <a:gd name="T15" fmla="*/ 14 h 29"/>
                <a:gd name="T16" fmla="*/ 19 w 40"/>
                <a:gd name="T17" fmla="*/ 21 h 29"/>
                <a:gd name="T18" fmla="*/ 14 w 40"/>
                <a:gd name="T19" fmla="*/ 29 h 29"/>
                <a:gd name="T20" fmla="*/ 0 w 40"/>
                <a:gd name="T21" fmla="*/ 21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"/>
                <a:gd name="T34" fmla="*/ 0 h 29"/>
                <a:gd name="T35" fmla="*/ 40 w 4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" h="29">
                  <a:moveTo>
                    <a:pt x="0" y="21"/>
                  </a:moveTo>
                  <a:lnTo>
                    <a:pt x="9" y="14"/>
                  </a:lnTo>
                  <a:lnTo>
                    <a:pt x="19" y="7"/>
                  </a:lnTo>
                  <a:lnTo>
                    <a:pt x="28" y="2"/>
                  </a:lnTo>
                  <a:lnTo>
                    <a:pt x="33" y="0"/>
                  </a:lnTo>
                  <a:lnTo>
                    <a:pt x="40" y="5"/>
                  </a:lnTo>
                  <a:lnTo>
                    <a:pt x="33" y="9"/>
                  </a:lnTo>
                  <a:lnTo>
                    <a:pt x="26" y="14"/>
                  </a:lnTo>
                  <a:lnTo>
                    <a:pt x="19" y="21"/>
                  </a:lnTo>
                  <a:lnTo>
                    <a:pt x="14" y="29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2" name="Freeform 116"/>
            <p:cNvSpPr>
              <a:spLocks/>
            </p:cNvSpPr>
            <p:nvPr/>
          </p:nvSpPr>
          <p:spPr bwMode="auto">
            <a:xfrm>
              <a:off x="3334" y="1563"/>
              <a:ext cx="43" cy="45"/>
            </a:xfrm>
            <a:custGeom>
              <a:avLst/>
              <a:gdLst>
                <a:gd name="T0" fmla="*/ 0 w 43"/>
                <a:gd name="T1" fmla="*/ 45 h 45"/>
                <a:gd name="T2" fmla="*/ 0 w 43"/>
                <a:gd name="T3" fmla="*/ 38 h 45"/>
                <a:gd name="T4" fmla="*/ 3 w 43"/>
                <a:gd name="T5" fmla="*/ 28 h 45"/>
                <a:gd name="T6" fmla="*/ 5 w 43"/>
                <a:gd name="T7" fmla="*/ 21 h 45"/>
                <a:gd name="T8" fmla="*/ 7 w 43"/>
                <a:gd name="T9" fmla="*/ 16 h 45"/>
                <a:gd name="T10" fmla="*/ 12 w 43"/>
                <a:gd name="T11" fmla="*/ 14 h 45"/>
                <a:gd name="T12" fmla="*/ 24 w 43"/>
                <a:gd name="T13" fmla="*/ 7 h 45"/>
                <a:gd name="T14" fmla="*/ 36 w 43"/>
                <a:gd name="T15" fmla="*/ 2 h 45"/>
                <a:gd name="T16" fmla="*/ 43 w 43"/>
                <a:gd name="T17" fmla="*/ 0 h 45"/>
                <a:gd name="T18" fmla="*/ 43 w 43"/>
                <a:gd name="T19" fmla="*/ 7 h 45"/>
                <a:gd name="T20" fmla="*/ 29 w 43"/>
                <a:gd name="T21" fmla="*/ 12 h 45"/>
                <a:gd name="T22" fmla="*/ 31 w 43"/>
                <a:gd name="T23" fmla="*/ 19 h 45"/>
                <a:gd name="T24" fmla="*/ 36 w 43"/>
                <a:gd name="T25" fmla="*/ 26 h 45"/>
                <a:gd name="T26" fmla="*/ 39 w 43"/>
                <a:gd name="T27" fmla="*/ 31 h 45"/>
                <a:gd name="T28" fmla="*/ 39 w 43"/>
                <a:gd name="T29" fmla="*/ 36 h 45"/>
                <a:gd name="T30" fmla="*/ 36 w 43"/>
                <a:gd name="T31" fmla="*/ 40 h 45"/>
                <a:gd name="T32" fmla="*/ 34 w 43"/>
                <a:gd name="T33" fmla="*/ 43 h 45"/>
                <a:gd name="T34" fmla="*/ 29 w 43"/>
                <a:gd name="T35" fmla="*/ 45 h 45"/>
                <a:gd name="T36" fmla="*/ 22 w 43"/>
                <a:gd name="T37" fmla="*/ 45 h 45"/>
                <a:gd name="T38" fmla="*/ 15 w 43"/>
                <a:gd name="T39" fmla="*/ 43 h 45"/>
                <a:gd name="T40" fmla="*/ 10 w 43"/>
                <a:gd name="T41" fmla="*/ 43 h 45"/>
                <a:gd name="T42" fmla="*/ 5 w 43"/>
                <a:gd name="T43" fmla="*/ 43 h 45"/>
                <a:gd name="T44" fmla="*/ 0 w 43"/>
                <a:gd name="T45" fmla="*/ 45 h 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3"/>
                <a:gd name="T70" fmla="*/ 0 h 45"/>
                <a:gd name="T71" fmla="*/ 43 w 43"/>
                <a:gd name="T72" fmla="*/ 45 h 4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3" h="45">
                  <a:moveTo>
                    <a:pt x="0" y="45"/>
                  </a:moveTo>
                  <a:lnTo>
                    <a:pt x="0" y="38"/>
                  </a:lnTo>
                  <a:lnTo>
                    <a:pt x="3" y="28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12" y="14"/>
                  </a:lnTo>
                  <a:lnTo>
                    <a:pt x="24" y="7"/>
                  </a:lnTo>
                  <a:lnTo>
                    <a:pt x="36" y="2"/>
                  </a:lnTo>
                  <a:lnTo>
                    <a:pt x="43" y="0"/>
                  </a:lnTo>
                  <a:lnTo>
                    <a:pt x="43" y="7"/>
                  </a:lnTo>
                  <a:lnTo>
                    <a:pt x="29" y="12"/>
                  </a:lnTo>
                  <a:lnTo>
                    <a:pt x="31" y="19"/>
                  </a:lnTo>
                  <a:lnTo>
                    <a:pt x="36" y="26"/>
                  </a:lnTo>
                  <a:lnTo>
                    <a:pt x="39" y="31"/>
                  </a:lnTo>
                  <a:lnTo>
                    <a:pt x="39" y="36"/>
                  </a:lnTo>
                  <a:lnTo>
                    <a:pt x="36" y="40"/>
                  </a:lnTo>
                  <a:lnTo>
                    <a:pt x="34" y="43"/>
                  </a:lnTo>
                  <a:lnTo>
                    <a:pt x="29" y="45"/>
                  </a:lnTo>
                  <a:lnTo>
                    <a:pt x="22" y="45"/>
                  </a:lnTo>
                  <a:lnTo>
                    <a:pt x="15" y="43"/>
                  </a:lnTo>
                  <a:lnTo>
                    <a:pt x="10" y="43"/>
                  </a:lnTo>
                  <a:lnTo>
                    <a:pt x="5" y="43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3" name="Freeform 117"/>
            <p:cNvSpPr>
              <a:spLocks/>
            </p:cNvSpPr>
            <p:nvPr/>
          </p:nvSpPr>
          <p:spPr bwMode="auto">
            <a:xfrm>
              <a:off x="3368" y="1450"/>
              <a:ext cx="79" cy="91"/>
            </a:xfrm>
            <a:custGeom>
              <a:avLst/>
              <a:gdLst>
                <a:gd name="T0" fmla="*/ 79 w 79"/>
                <a:gd name="T1" fmla="*/ 0 h 91"/>
                <a:gd name="T2" fmla="*/ 67 w 79"/>
                <a:gd name="T3" fmla="*/ 2 h 91"/>
                <a:gd name="T4" fmla="*/ 53 w 79"/>
                <a:gd name="T5" fmla="*/ 7 h 91"/>
                <a:gd name="T6" fmla="*/ 43 w 79"/>
                <a:gd name="T7" fmla="*/ 9 h 91"/>
                <a:gd name="T8" fmla="*/ 33 w 79"/>
                <a:gd name="T9" fmla="*/ 14 h 91"/>
                <a:gd name="T10" fmla="*/ 31 w 79"/>
                <a:gd name="T11" fmla="*/ 21 h 91"/>
                <a:gd name="T12" fmla="*/ 31 w 79"/>
                <a:gd name="T13" fmla="*/ 26 h 91"/>
                <a:gd name="T14" fmla="*/ 31 w 79"/>
                <a:gd name="T15" fmla="*/ 33 h 91"/>
                <a:gd name="T16" fmla="*/ 31 w 79"/>
                <a:gd name="T17" fmla="*/ 36 h 91"/>
                <a:gd name="T18" fmla="*/ 31 w 79"/>
                <a:gd name="T19" fmla="*/ 38 h 91"/>
                <a:gd name="T20" fmla="*/ 31 w 79"/>
                <a:gd name="T21" fmla="*/ 40 h 91"/>
                <a:gd name="T22" fmla="*/ 31 w 79"/>
                <a:gd name="T23" fmla="*/ 45 h 91"/>
                <a:gd name="T24" fmla="*/ 31 w 79"/>
                <a:gd name="T25" fmla="*/ 45 h 91"/>
                <a:gd name="T26" fmla="*/ 29 w 79"/>
                <a:gd name="T27" fmla="*/ 45 h 91"/>
                <a:gd name="T28" fmla="*/ 24 w 79"/>
                <a:gd name="T29" fmla="*/ 48 h 91"/>
                <a:gd name="T30" fmla="*/ 21 w 79"/>
                <a:gd name="T31" fmla="*/ 48 h 91"/>
                <a:gd name="T32" fmla="*/ 17 w 79"/>
                <a:gd name="T33" fmla="*/ 50 h 91"/>
                <a:gd name="T34" fmla="*/ 12 w 79"/>
                <a:gd name="T35" fmla="*/ 55 h 91"/>
                <a:gd name="T36" fmla="*/ 7 w 79"/>
                <a:gd name="T37" fmla="*/ 65 h 91"/>
                <a:gd name="T38" fmla="*/ 2 w 79"/>
                <a:gd name="T39" fmla="*/ 74 h 91"/>
                <a:gd name="T40" fmla="*/ 0 w 79"/>
                <a:gd name="T41" fmla="*/ 84 h 91"/>
                <a:gd name="T42" fmla="*/ 2 w 79"/>
                <a:gd name="T43" fmla="*/ 86 h 91"/>
                <a:gd name="T44" fmla="*/ 9 w 79"/>
                <a:gd name="T45" fmla="*/ 86 h 91"/>
                <a:gd name="T46" fmla="*/ 14 w 79"/>
                <a:gd name="T47" fmla="*/ 89 h 91"/>
                <a:gd name="T48" fmla="*/ 17 w 79"/>
                <a:gd name="T49" fmla="*/ 91 h 91"/>
                <a:gd name="T50" fmla="*/ 19 w 79"/>
                <a:gd name="T51" fmla="*/ 84 h 91"/>
                <a:gd name="T52" fmla="*/ 21 w 79"/>
                <a:gd name="T53" fmla="*/ 79 h 91"/>
                <a:gd name="T54" fmla="*/ 26 w 79"/>
                <a:gd name="T55" fmla="*/ 74 h 91"/>
                <a:gd name="T56" fmla="*/ 29 w 79"/>
                <a:gd name="T57" fmla="*/ 72 h 91"/>
                <a:gd name="T58" fmla="*/ 31 w 79"/>
                <a:gd name="T59" fmla="*/ 72 h 91"/>
                <a:gd name="T60" fmla="*/ 33 w 79"/>
                <a:gd name="T61" fmla="*/ 72 h 91"/>
                <a:gd name="T62" fmla="*/ 33 w 79"/>
                <a:gd name="T63" fmla="*/ 72 h 91"/>
                <a:gd name="T64" fmla="*/ 36 w 79"/>
                <a:gd name="T65" fmla="*/ 69 h 91"/>
                <a:gd name="T66" fmla="*/ 38 w 79"/>
                <a:gd name="T67" fmla="*/ 62 h 91"/>
                <a:gd name="T68" fmla="*/ 43 w 79"/>
                <a:gd name="T69" fmla="*/ 52 h 91"/>
                <a:gd name="T70" fmla="*/ 48 w 79"/>
                <a:gd name="T71" fmla="*/ 43 h 91"/>
                <a:gd name="T72" fmla="*/ 53 w 79"/>
                <a:gd name="T73" fmla="*/ 36 h 91"/>
                <a:gd name="T74" fmla="*/ 55 w 79"/>
                <a:gd name="T75" fmla="*/ 28 h 91"/>
                <a:gd name="T76" fmla="*/ 60 w 79"/>
                <a:gd name="T77" fmla="*/ 19 h 91"/>
                <a:gd name="T78" fmla="*/ 67 w 79"/>
                <a:gd name="T79" fmla="*/ 9 h 91"/>
                <a:gd name="T80" fmla="*/ 79 w 79"/>
                <a:gd name="T81" fmla="*/ 0 h 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9"/>
                <a:gd name="T124" fmla="*/ 0 h 91"/>
                <a:gd name="T125" fmla="*/ 79 w 79"/>
                <a:gd name="T126" fmla="*/ 91 h 9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9" h="91">
                  <a:moveTo>
                    <a:pt x="79" y="0"/>
                  </a:moveTo>
                  <a:lnTo>
                    <a:pt x="67" y="2"/>
                  </a:lnTo>
                  <a:lnTo>
                    <a:pt x="53" y="7"/>
                  </a:lnTo>
                  <a:lnTo>
                    <a:pt x="43" y="9"/>
                  </a:lnTo>
                  <a:lnTo>
                    <a:pt x="33" y="14"/>
                  </a:lnTo>
                  <a:lnTo>
                    <a:pt x="31" y="21"/>
                  </a:lnTo>
                  <a:lnTo>
                    <a:pt x="31" y="26"/>
                  </a:lnTo>
                  <a:lnTo>
                    <a:pt x="31" y="33"/>
                  </a:lnTo>
                  <a:lnTo>
                    <a:pt x="31" y="36"/>
                  </a:lnTo>
                  <a:lnTo>
                    <a:pt x="31" y="38"/>
                  </a:lnTo>
                  <a:lnTo>
                    <a:pt x="31" y="40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4" y="48"/>
                  </a:lnTo>
                  <a:lnTo>
                    <a:pt x="21" y="48"/>
                  </a:lnTo>
                  <a:lnTo>
                    <a:pt x="17" y="50"/>
                  </a:lnTo>
                  <a:lnTo>
                    <a:pt x="12" y="55"/>
                  </a:lnTo>
                  <a:lnTo>
                    <a:pt x="7" y="65"/>
                  </a:lnTo>
                  <a:lnTo>
                    <a:pt x="2" y="74"/>
                  </a:lnTo>
                  <a:lnTo>
                    <a:pt x="0" y="84"/>
                  </a:lnTo>
                  <a:lnTo>
                    <a:pt x="2" y="86"/>
                  </a:lnTo>
                  <a:lnTo>
                    <a:pt x="9" y="86"/>
                  </a:lnTo>
                  <a:lnTo>
                    <a:pt x="14" y="89"/>
                  </a:lnTo>
                  <a:lnTo>
                    <a:pt x="17" y="91"/>
                  </a:lnTo>
                  <a:lnTo>
                    <a:pt x="19" y="84"/>
                  </a:lnTo>
                  <a:lnTo>
                    <a:pt x="21" y="79"/>
                  </a:lnTo>
                  <a:lnTo>
                    <a:pt x="26" y="74"/>
                  </a:lnTo>
                  <a:lnTo>
                    <a:pt x="29" y="72"/>
                  </a:lnTo>
                  <a:lnTo>
                    <a:pt x="31" y="72"/>
                  </a:lnTo>
                  <a:lnTo>
                    <a:pt x="33" y="72"/>
                  </a:lnTo>
                  <a:lnTo>
                    <a:pt x="36" y="69"/>
                  </a:lnTo>
                  <a:lnTo>
                    <a:pt x="38" y="62"/>
                  </a:lnTo>
                  <a:lnTo>
                    <a:pt x="43" y="52"/>
                  </a:lnTo>
                  <a:lnTo>
                    <a:pt x="48" y="43"/>
                  </a:lnTo>
                  <a:lnTo>
                    <a:pt x="53" y="36"/>
                  </a:lnTo>
                  <a:lnTo>
                    <a:pt x="55" y="28"/>
                  </a:lnTo>
                  <a:lnTo>
                    <a:pt x="60" y="19"/>
                  </a:lnTo>
                  <a:lnTo>
                    <a:pt x="67" y="9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4" name="Freeform 118"/>
            <p:cNvSpPr>
              <a:spLocks/>
            </p:cNvSpPr>
            <p:nvPr/>
          </p:nvSpPr>
          <p:spPr bwMode="auto">
            <a:xfrm>
              <a:off x="3274" y="1647"/>
              <a:ext cx="48" cy="21"/>
            </a:xfrm>
            <a:custGeom>
              <a:avLst/>
              <a:gdLst>
                <a:gd name="T0" fmla="*/ 12 w 48"/>
                <a:gd name="T1" fmla="*/ 0 h 21"/>
                <a:gd name="T2" fmla="*/ 22 w 48"/>
                <a:gd name="T3" fmla="*/ 2 h 21"/>
                <a:gd name="T4" fmla="*/ 31 w 48"/>
                <a:gd name="T5" fmla="*/ 5 h 21"/>
                <a:gd name="T6" fmla="*/ 41 w 48"/>
                <a:gd name="T7" fmla="*/ 7 h 21"/>
                <a:gd name="T8" fmla="*/ 48 w 48"/>
                <a:gd name="T9" fmla="*/ 9 h 21"/>
                <a:gd name="T10" fmla="*/ 41 w 48"/>
                <a:gd name="T11" fmla="*/ 21 h 21"/>
                <a:gd name="T12" fmla="*/ 34 w 48"/>
                <a:gd name="T13" fmla="*/ 21 h 21"/>
                <a:gd name="T14" fmla="*/ 22 w 48"/>
                <a:gd name="T15" fmla="*/ 19 h 21"/>
                <a:gd name="T16" fmla="*/ 10 w 48"/>
                <a:gd name="T17" fmla="*/ 17 h 21"/>
                <a:gd name="T18" fmla="*/ 0 w 48"/>
                <a:gd name="T19" fmla="*/ 14 h 21"/>
                <a:gd name="T20" fmla="*/ 12 w 48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8"/>
                <a:gd name="T34" fmla="*/ 0 h 21"/>
                <a:gd name="T35" fmla="*/ 48 w 48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8" h="21">
                  <a:moveTo>
                    <a:pt x="12" y="0"/>
                  </a:moveTo>
                  <a:lnTo>
                    <a:pt x="22" y="2"/>
                  </a:lnTo>
                  <a:lnTo>
                    <a:pt x="31" y="5"/>
                  </a:lnTo>
                  <a:lnTo>
                    <a:pt x="41" y="7"/>
                  </a:lnTo>
                  <a:lnTo>
                    <a:pt x="48" y="9"/>
                  </a:lnTo>
                  <a:lnTo>
                    <a:pt x="41" y="21"/>
                  </a:lnTo>
                  <a:lnTo>
                    <a:pt x="34" y="21"/>
                  </a:lnTo>
                  <a:lnTo>
                    <a:pt x="22" y="19"/>
                  </a:lnTo>
                  <a:lnTo>
                    <a:pt x="10" y="17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5" name="Freeform 119"/>
            <p:cNvSpPr>
              <a:spLocks/>
            </p:cNvSpPr>
            <p:nvPr/>
          </p:nvSpPr>
          <p:spPr bwMode="auto">
            <a:xfrm>
              <a:off x="2914" y="1661"/>
              <a:ext cx="262" cy="298"/>
            </a:xfrm>
            <a:custGeom>
              <a:avLst/>
              <a:gdLst>
                <a:gd name="T0" fmla="*/ 238 w 262"/>
                <a:gd name="T1" fmla="*/ 128 h 298"/>
                <a:gd name="T2" fmla="*/ 242 w 262"/>
                <a:gd name="T3" fmla="*/ 101 h 298"/>
                <a:gd name="T4" fmla="*/ 233 w 262"/>
                <a:gd name="T5" fmla="*/ 91 h 298"/>
                <a:gd name="T6" fmla="*/ 214 w 262"/>
                <a:gd name="T7" fmla="*/ 89 h 298"/>
                <a:gd name="T8" fmla="*/ 228 w 262"/>
                <a:gd name="T9" fmla="*/ 75 h 298"/>
                <a:gd name="T10" fmla="*/ 197 w 262"/>
                <a:gd name="T11" fmla="*/ 89 h 298"/>
                <a:gd name="T12" fmla="*/ 185 w 262"/>
                <a:gd name="T13" fmla="*/ 53 h 298"/>
                <a:gd name="T14" fmla="*/ 170 w 262"/>
                <a:gd name="T15" fmla="*/ 51 h 298"/>
                <a:gd name="T16" fmla="*/ 151 w 262"/>
                <a:gd name="T17" fmla="*/ 48 h 298"/>
                <a:gd name="T18" fmla="*/ 127 w 262"/>
                <a:gd name="T19" fmla="*/ 41 h 298"/>
                <a:gd name="T20" fmla="*/ 161 w 262"/>
                <a:gd name="T21" fmla="*/ 22 h 298"/>
                <a:gd name="T22" fmla="*/ 206 w 262"/>
                <a:gd name="T23" fmla="*/ 10 h 298"/>
                <a:gd name="T24" fmla="*/ 166 w 262"/>
                <a:gd name="T25" fmla="*/ 5 h 298"/>
                <a:gd name="T26" fmla="*/ 134 w 262"/>
                <a:gd name="T27" fmla="*/ 19 h 298"/>
                <a:gd name="T28" fmla="*/ 113 w 262"/>
                <a:gd name="T29" fmla="*/ 24 h 298"/>
                <a:gd name="T30" fmla="*/ 120 w 262"/>
                <a:gd name="T31" fmla="*/ 53 h 298"/>
                <a:gd name="T32" fmla="*/ 182 w 262"/>
                <a:gd name="T33" fmla="*/ 111 h 298"/>
                <a:gd name="T34" fmla="*/ 199 w 262"/>
                <a:gd name="T35" fmla="*/ 149 h 298"/>
                <a:gd name="T36" fmla="*/ 190 w 262"/>
                <a:gd name="T37" fmla="*/ 180 h 298"/>
                <a:gd name="T38" fmla="*/ 166 w 262"/>
                <a:gd name="T39" fmla="*/ 200 h 298"/>
                <a:gd name="T40" fmla="*/ 122 w 262"/>
                <a:gd name="T41" fmla="*/ 209 h 298"/>
                <a:gd name="T42" fmla="*/ 58 w 262"/>
                <a:gd name="T43" fmla="*/ 212 h 298"/>
                <a:gd name="T44" fmla="*/ 72 w 262"/>
                <a:gd name="T45" fmla="*/ 202 h 298"/>
                <a:gd name="T46" fmla="*/ 98 w 262"/>
                <a:gd name="T47" fmla="*/ 200 h 298"/>
                <a:gd name="T48" fmla="*/ 120 w 262"/>
                <a:gd name="T49" fmla="*/ 185 h 298"/>
                <a:gd name="T50" fmla="*/ 65 w 262"/>
                <a:gd name="T51" fmla="*/ 159 h 298"/>
                <a:gd name="T52" fmla="*/ 72 w 262"/>
                <a:gd name="T53" fmla="*/ 156 h 298"/>
                <a:gd name="T54" fmla="*/ 48 w 262"/>
                <a:gd name="T55" fmla="*/ 152 h 298"/>
                <a:gd name="T56" fmla="*/ 55 w 262"/>
                <a:gd name="T57" fmla="*/ 142 h 298"/>
                <a:gd name="T58" fmla="*/ 48 w 262"/>
                <a:gd name="T59" fmla="*/ 106 h 298"/>
                <a:gd name="T60" fmla="*/ 38 w 262"/>
                <a:gd name="T61" fmla="*/ 79 h 298"/>
                <a:gd name="T62" fmla="*/ 38 w 262"/>
                <a:gd name="T63" fmla="*/ 91 h 298"/>
                <a:gd name="T64" fmla="*/ 19 w 262"/>
                <a:gd name="T65" fmla="*/ 96 h 298"/>
                <a:gd name="T66" fmla="*/ 0 w 262"/>
                <a:gd name="T67" fmla="*/ 108 h 298"/>
                <a:gd name="T68" fmla="*/ 17 w 262"/>
                <a:gd name="T69" fmla="*/ 137 h 298"/>
                <a:gd name="T70" fmla="*/ 17 w 262"/>
                <a:gd name="T71" fmla="*/ 152 h 298"/>
                <a:gd name="T72" fmla="*/ 2 w 262"/>
                <a:gd name="T73" fmla="*/ 147 h 298"/>
                <a:gd name="T74" fmla="*/ 31 w 262"/>
                <a:gd name="T75" fmla="*/ 166 h 298"/>
                <a:gd name="T76" fmla="*/ 22 w 262"/>
                <a:gd name="T77" fmla="*/ 195 h 298"/>
                <a:gd name="T78" fmla="*/ 34 w 262"/>
                <a:gd name="T79" fmla="*/ 214 h 298"/>
                <a:gd name="T80" fmla="*/ 60 w 262"/>
                <a:gd name="T81" fmla="*/ 250 h 298"/>
                <a:gd name="T82" fmla="*/ 82 w 262"/>
                <a:gd name="T83" fmla="*/ 260 h 298"/>
                <a:gd name="T84" fmla="*/ 130 w 262"/>
                <a:gd name="T85" fmla="*/ 248 h 298"/>
                <a:gd name="T86" fmla="*/ 192 w 262"/>
                <a:gd name="T87" fmla="*/ 279 h 298"/>
                <a:gd name="T88" fmla="*/ 230 w 262"/>
                <a:gd name="T89" fmla="*/ 284 h 298"/>
                <a:gd name="T90" fmla="*/ 199 w 262"/>
                <a:gd name="T91" fmla="*/ 252 h 298"/>
                <a:gd name="T92" fmla="*/ 151 w 262"/>
                <a:gd name="T93" fmla="*/ 236 h 298"/>
                <a:gd name="T94" fmla="*/ 185 w 262"/>
                <a:gd name="T95" fmla="*/ 219 h 298"/>
                <a:gd name="T96" fmla="*/ 226 w 262"/>
                <a:gd name="T97" fmla="*/ 173 h 298"/>
                <a:gd name="T98" fmla="*/ 252 w 262"/>
                <a:gd name="T99" fmla="*/ 152 h 298"/>
                <a:gd name="T100" fmla="*/ 262 w 262"/>
                <a:gd name="T101" fmla="*/ 118 h 29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62"/>
                <a:gd name="T154" fmla="*/ 0 h 298"/>
                <a:gd name="T155" fmla="*/ 262 w 262"/>
                <a:gd name="T156" fmla="*/ 298 h 29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62" h="298">
                  <a:moveTo>
                    <a:pt x="262" y="118"/>
                  </a:moveTo>
                  <a:lnTo>
                    <a:pt x="257" y="120"/>
                  </a:lnTo>
                  <a:lnTo>
                    <a:pt x="247" y="123"/>
                  </a:lnTo>
                  <a:lnTo>
                    <a:pt x="238" y="128"/>
                  </a:lnTo>
                  <a:lnTo>
                    <a:pt x="230" y="130"/>
                  </a:lnTo>
                  <a:lnTo>
                    <a:pt x="230" y="118"/>
                  </a:lnTo>
                  <a:lnTo>
                    <a:pt x="235" y="108"/>
                  </a:lnTo>
                  <a:lnTo>
                    <a:pt x="242" y="101"/>
                  </a:lnTo>
                  <a:lnTo>
                    <a:pt x="250" y="91"/>
                  </a:lnTo>
                  <a:lnTo>
                    <a:pt x="247" y="87"/>
                  </a:lnTo>
                  <a:lnTo>
                    <a:pt x="242" y="89"/>
                  </a:lnTo>
                  <a:lnTo>
                    <a:pt x="233" y="91"/>
                  </a:lnTo>
                  <a:lnTo>
                    <a:pt x="223" y="96"/>
                  </a:lnTo>
                  <a:lnTo>
                    <a:pt x="216" y="99"/>
                  </a:lnTo>
                  <a:lnTo>
                    <a:pt x="211" y="94"/>
                  </a:lnTo>
                  <a:lnTo>
                    <a:pt x="214" y="89"/>
                  </a:lnTo>
                  <a:lnTo>
                    <a:pt x="221" y="87"/>
                  </a:lnTo>
                  <a:lnTo>
                    <a:pt x="226" y="82"/>
                  </a:lnTo>
                  <a:lnTo>
                    <a:pt x="230" y="79"/>
                  </a:lnTo>
                  <a:lnTo>
                    <a:pt x="228" y="75"/>
                  </a:lnTo>
                  <a:lnTo>
                    <a:pt x="221" y="77"/>
                  </a:lnTo>
                  <a:lnTo>
                    <a:pt x="211" y="79"/>
                  </a:lnTo>
                  <a:lnTo>
                    <a:pt x="202" y="84"/>
                  </a:lnTo>
                  <a:lnTo>
                    <a:pt x="197" y="89"/>
                  </a:lnTo>
                  <a:lnTo>
                    <a:pt x="175" y="70"/>
                  </a:lnTo>
                  <a:lnTo>
                    <a:pt x="187" y="63"/>
                  </a:lnTo>
                  <a:lnTo>
                    <a:pt x="187" y="58"/>
                  </a:lnTo>
                  <a:lnTo>
                    <a:pt x="185" y="53"/>
                  </a:lnTo>
                  <a:lnTo>
                    <a:pt x="182" y="51"/>
                  </a:lnTo>
                  <a:lnTo>
                    <a:pt x="180" y="46"/>
                  </a:lnTo>
                  <a:lnTo>
                    <a:pt x="175" y="48"/>
                  </a:lnTo>
                  <a:lnTo>
                    <a:pt x="170" y="51"/>
                  </a:lnTo>
                  <a:lnTo>
                    <a:pt x="166" y="55"/>
                  </a:lnTo>
                  <a:lnTo>
                    <a:pt x="161" y="58"/>
                  </a:lnTo>
                  <a:lnTo>
                    <a:pt x="156" y="53"/>
                  </a:lnTo>
                  <a:lnTo>
                    <a:pt x="151" y="48"/>
                  </a:lnTo>
                  <a:lnTo>
                    <a:pt x="149" y="46"/>
                  </a:lnTo>
                  <a:lnTo>
                    <a:pt x="146" y="43"/>
                  </a:lnTo>
                  <a:lnTo>
                    <a:pt x="134" y="51"/>
                  </a:lnTo>
                  <a:lnTo>
                    <a:pt x="127" y="41"/>
                  </a:lnTo>
                  <a:lnTo>
                    <a:pt x="134" y="36"/>
                  </a:lnTo>
                  <a:lnTo>
                    <a:pt x="142" y="29"/>
                  </a:lnTo>
                  <a:lnTo>
                    <a:pt x="151" y="27"/>
                  </a:lnTo>
                  <a:lnTo>
                    <a:pt x="161" y="22"/>
                  </a:lnTo>
                  <a:lnTo>
                    <a:pt x="170" y="19"/>
                  </a:lnTo>
                  <a:lnTo>
                    <a:pt x="182" y="15"/>
                  </a:lnTo>
                  <a:lnTo>
                    <a:pt x="194" y="12"/>
                  </a:lnTo>
                  <a:lnTo>
                    <a:pt x="206" y="10"/>
                  </a:lnTo>
                  <a:lnTo>
                    <a:pt x="202" y="0"/>
                  </a:lnTo>
                  <a:lnTo>
                    <a:pt x="187" y="3"/>
                  </a:lnTo>
                  <a:lnTo>
                    <a:pt x="175" y="3"/>
                  </a:lnTo>
                  <a:lnTo>
                    <a:pt x="166" y="5"/>
                  </a:lnTo>
                  <a:lnTo>
                    <a:pt x="156" y="7"/>
                  </a:lnTo>
                  <a:lnTo>
                    <a:pt x="149" y="12"/>
                  </a:lnTo>
                  <a:lnTo>
                    <a:pt x="142" y="15"/>
                  </a:lnTo>
                  <a:lnTo>
                    <a:pt x="134" y="19"/>
                  </a:lnTo>
                  <a:lnTo>
                    <a:pt x="127" y="24"/>
                  </a:lnTo>
                  <a:lnTo>
                    <a:pt x="122" y="17"/>
                  </a:lnTo>
                  <a:lnTo>
                    <a:pt x="118" y="19"/>
                  </a:lnTo>
                  <a:lnTo>
                    <a:pt x="113" y="24"/>
                  </a:lnTo>
                  <a:lnTo>
                    <a:pt x="106" y="29"/>
                  </a:lnTo>
                  <a:lnTo>
                    <a:pt x="101" y="31"/>
                  </a:lnTo>
                  <a:lnTo>
                    <a:pt x="108" y="41"/>
                  </a:lnTo>
                  <a:lnTo>
                    <a:pt x="120" y="53"/>
                  </a:lnTo>
                  <a:lnTo>
                    <a:pt x="134" y="70"/>
                  </a:lnTo>
                  <a:lnTo>
                    <a:pt x="151" y="84"/>
                  </a:lnTo>
                  <a:lnTo>
                    <a:pt x="168" y="99"/>
                  </a:lnTo>
                  <a:lnTo>
                    <a:pt x="182" y="111"/>
                  </a:lnTo>
                  <a:lnTo>
                    <a:pt x="192" y="123"/>
                  </a:lnTo>
                  <a:lnTo>
                    <a:pt x="197" y="128"/>
                  </a:lnTo>
                  <a:lnTo>
                    <a:pt x="199" y="137"/>
                  </a:lnTo>
                  <a:lnTo>
                    <a:pt x="199" y="149"/>
                  </a:lnTo>
                  <a:lnTo>
                    <a:pt x="194" y="161"/>
                  </a:lnTo>
                  <a:lnTo>
                    <a:pt x="185" y="171"/>
                  </a:lnTo>
                  <a:lnTo>
                    <a:pt x="187" y="176"/>
                  </a:lnTo>
                  <a:lnTo>
                    <a:pt x="190" y="180"/>
                  </a:lnTo>
                  <a:lnTo>
                    <a:pt x="190" y="188"/>
                  </a:lnTo>
                  <a:lnTo>
                    <a:pt x="190" y="195"/>
                  </a:lnTo>
                  <a:lnTo>
                    <a:pt x="178" y="197"/>
                  </a:lnTo>
                  <a:lnTo>
                    <a:pt x="166" y="200"/>
                  </a:lnTo>
                  <a:lnTo>
                    <a:pt x="154" y="202"/>
                  </a:lnTo>
                  <a:lnTo>
                    <a:pt x="146" y="204"/>
                  </a:lnTo>
                  <a:lnTo>
                    <a:pt x="134" y="224"/>
                  </a:lnTo>
                  <a:lnTo>
                    <a:pt x="122" y="209"/>
                  </a:lnTo>
                  <a:lnTo>
                    <a:pt x="108" y="212"/>
                  </a:lnTo>
                  <a:lnTo>
                    <a:pt x="91" y="212"/>
                  </a:lnTo>
                  <a:lnTo>
                    <a:pt x="72" y="212"/>
                  </a:lnTo>
                  <a:lnTo>
                    <a:pt x="58" y="212"/>
                  </a:lnTo>
                  <a:lnTo>
                    <a:pt x="60" y="209"/>
                  </a:lnTo>
                  <a:lnTo>
                    <a:pt x="62" y="204"/>
                  </a:lnTo>
                  <a:lnTo>
                    <a:pt x="67" y="202"/>
                  </a:lnTo>
                  <a:lnTo>
                    <a:pt x="72" y="202"/>
                  </a:lnTo>
                  <a:lnTo>
                    <a:pt x="79" y="202"/>
                  </a:lnTo>
                  <a:lnTo>
                    <a:pt x="86" y="200"/>
                  </a:lnTo>
                  <a:lnTo>
                    <a:pt x="94" y="200"/>
                  </a:lnTo>
                  <a:lnTo>
                    <a:pt x="98" y="200"/>
                  </a:lnTo>
                  <a:lnTo>
                    <a:pt x="103" y="197"/>
                  </a:lnTo>
                  <a:lnTo>
                    <a:pt x="110" y="192"/>
                  </a:lnTo>
                  <a:lnTo>
                    <a:pt x="115" y="190"/>
                  </a:lnTo>
                  <a:lnTo>
                    <a:pt x="120" y="185"/>
                  </a:lnTo>
                  <a:lnTo>
                    <a:pt x="103" y="183"/>
                  </a:lnTo>
                  <a:lnTo>
                    <a:pt x="89" y="178"/>
                  </a:lnTo>
                  <a:lnTo>
                    <a:pt x="74" y="171"/>
                  </a:lnTo>
                  <a:lnTo>
                    <a:pt x="65" y="159"/>
                  </a:lnTo>
                  <a:lnTo>
                    <a:pt x="67" y="156"/>
                  </a:lnTo>
                  <a:lnTo>
                    <a:pt x="70" y="156"/>
                  </a:lnTo>
                  <a:lnTo>
                    <a:pt x="72" y="156"/>
                  </a:lnTo>
                  <a:lnTo>
                    <a:pt x="67" y="154"/>
                  </a:lnTo>
                  <a:lnTo>
                    <a:pt x="65" y="152"/>
                  </a:lnTo>
                  <a:lnTo>
                    <a:pt x="58" y="152"/>
                  </a:lnTo>
                  <a:lnTo>
                    <a:pt x="48" y="152"/>
                  </a:lnTo>
                  <a:lnTo>
                    <a:pt x="46" y="144"/>
                  </a:lnTo>
                  <a:lnTo>
                    <a:pt x="48" y="142"/>
                  </a:lnTo>
                  <a:lnTo>
                    <a:pt x="53" y="142"/>
                  </a:lnTo>
                  <a:lnTo>
                    <a:pt x="55" y="142"/>
                  </a:lnTo>
                  <a:lnTo>
                    <a:pt x="58" y="140"/>
                  </a:lnTo>
                  <a:lnTo>
                    <a:pt x="53" y="132"/>
                  </a:lnTo>
                  <a:lnTo>
                    <a:pt x="48" y="120"/>
                  </a:lnTo>
                  <a:lnTo>
                    <a:pt x="48" y="106"/>
                  </a:lnTo>
                  <a:lnTo>
                    <a:pt x="55" y="89"/>
                  </a:lnTo>
                  <a:lnTo>
                    <a:pt x="50" y="84"/>
                  </a:lnTo>
                  <a:lnTo>
                    <a:pt x="43" y="82"/>
                  </a:lnTo>
                  <a:lnTo>
                    <a:pt x="38" y="79"/>
                  </a:lnTo>
                  <a:lnTo>
                    <a:pt x="36" y="82"/>
                  </a:lnTo>
                  <a:lnTo>
                    <a:pt x="34" y="84"/>
                  </a:lnTo>
                  <a:lnTo>
                    <a:pt x="36" y="87"/>
                  </a:lnTo>
                  <a:lnTo>
                    <a:pt x="38" y="91"/>
                  </a:lnTo>
                  <a:lnTo>
                    <a:pt x="43" y="94"/>
                  </a:lnTo>
                  <a:lnTo>
                    <a:pt x="36" y="101"/>
                  </a:lnTo>
                  <a:lnTo>
                    <a:pt x="29" y="99"/>
                  </a:lnTo>
                  <a:lnTo>
                    <a:pt x="19" y="96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2" y="99"/>
                  </a:lnTo>
                  <a:lnTo>
                    <a:pt x="0" y="108"/>
                  </a:lnTo>
                  <a:lnTo>
                    <a:pt x="0" y="118"/>
                  </a:lnTo>
                  <a:lnTo>
                    <a:pt x="2" y="128"/>
                  </a:lnTo>
                  <a:lnTo>
                    <a:pt x="10" y="132"/>
                  </a:lnTo>
                  <a:lnTo>
                    <a:pt x="17" y="137"/>
                  </a:lnTo>
                  <a:lnTo>
                    <a:pt x="26" y="144"/>
                  </a:lnTo>
                  <a:lnTo>
                    <a:pt x="29" y="149"/>
                  </a:lnTo>
                  <a:lnTo>
                    <a:pt x="24" y="154"/>
                  </a:lnTo>
                  <a:lnTo>
                    <a:pt x="17" y="152"/>
                  </a:lnTo>
                  <a:lnTo>
                    <a:pt x="12" y="147"/>
                  </a:lnTo>
                  <a:lnTo>
                    <a:pt x="5" y="144"/>
                  </a:lnTo>
                  <a:lnTo>
                    <a:pt x="2" y="142"/>
                  </a:lnTo>
                  <a:lnTo>
                    <a:pt x="2" y="147"/>
                  </a:lnTo>
                  <a:lnTo>
                    <a:pt x="5" y="152"/>
                  </a:lnTo>
                  <a:lnTo>
                    <a:pt x="5" y="156"/>
                  </a:lnTo>
                  <a:lnTo>
                    <a:pt x="5" y="161"/>
                  </a:lnTo>
                  <a:lnTo>
                    <a:pt x="31" y="166"/>
                  </a:lnTo>
                  <a:lnTo>
                    <a:pt x="10" y="176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22" y="195"/>
                  </a:lnTo>
                  <a:lnTo>
                    <a:pt x="24" y="200"/>
                  </a:lnTo>
                  <a:lnTo>
                    <a:pt x="43" y="195"/>
                  </a:lnTo>
                  <a:lnTo>
                    <a:pt x="26" y="207"/>
                  </a:lnTo>
                  <a:lnTo>
                    <a:pt x="34" y="214"/>
                  </a:lnTo>
                  <a:lnTo>
                    <a:pt x="43" y="221"/>
                  </a:lnTo>
                  <a:lnTo>
                    <a:pt x="50" y="231"/>
                  </a:lnTo>
                  <a:lnTo>
                    <a:pt x="55" y="240"/>
                  </a:lnTo>
                  <a:lnTo>
                    <a:pt x="60" y="250"/>
                  </a:lnTo>
                  <a:lnTo>
                    <a:pt x="62" y="257"/>
                  </a:lnTo>
                  <a:lnTo>
                    <a:pt x="67" y="262"/>
                  </a:lnTo>
                  <a:lnTo>
                    <a:pt x="72" y="265"/>
                  </a:lnTo>
                  <a:lnTo>
                    <a:pt x="82" y="260"/>
                  </a:lnTo>
                  <a:lnTo>
                    <a:pt x="98" y="252"/>
                  </a:lnTo>
                  <a:lnTo>
                    <a:pt x="115" y="248"/>
                  </a:lnTo>
                  <a:lnTo>
                    <a:pt x="125" y="245"/>
                  </a:lnTo>
                  <a:lnTo>
                    <a:pt x="130" y="248"/>
                  </a:lnTo>
                  <a:lnTo>
                    <a:pt x="142" y="255"/>
                  </a:lnTo>
                  <a:lnTo>
                    <a:pt x="156" y="262"/>
                  </a:lnTo>
                  <a:lnTo>
                    <a:pt x="173" y="269"/>
                  </a:lnTo>
                  <a:lnTo>
                    <a:pt x="192" y="279"/>
                  </a:lnTo>
                  <a:lnTo>
                    <a:pt x="209" y="286"/>
                  </a:lnTo>
                  <a:lnTo>
                    <a:pt x="223" y="293"/>
                  </a:lnTo>
                  <a:lnTo>
                    <a:pt x="235" y="298"/>
                  </a:lnTo>
                  <a:lnTo>
                    <a:pt x="230" y="284"/>
                  </a:lnTo>
                  <a:lnTo>
                    <a:pt x="223" y="272"/>
                  </a:lnTo>
                  <a:lnTo>
                    <a:pt x="218" y="265"/>
                  </a:lnTo>
                  <a:lnTo>
                    <a:pt x="211" y="257"/>
                  </a:lnTo>
                  <a:lnTo>
                    <a:pt x="199" y="252"/>
                  </a:lnTo>
                  <a:lnTo>
                    <a:pt x="182" y="245"/>
                  </a:lnTo>
                  <a:lnTo>
                    <a:pt x="163" y="238"/>
                  </a:lnTo>
                  <a:lnTo>
                    <a:pt x="144" y="236"/>
                  </a:lnTo>
                  <a:lnTo>
                    <a:pt x="151" y="236"/>
                  </a:lnTo>
                  <a:lnTo>
                    <a:pt x="158" y="233"/>
                  </a:lnTo>
                  <a:lnTo>
                    <a:pt x="166" y="231"/>
                  </a:lnTo>
                  <a:lnTo>
                    <a:pt x="175" y="231"/>
                  </a:lnTo>
                  <a:lnTo>
                    <a:pt x="185" y="219"/>
                  </a:lnTo>
                  <a:lnTo>
                    <a:pt x="194" y="204"/>
                  </a:lnTo>
                  <a:lnTo>
                    <a:pt x="206" y="190"/>
                  </a:lnTo>
                  <a:lnTo>
                    <a:pt x="216" y="180"/>
                  </a:lnTo>
                  <a:lnTo>
                    <a:pt x="226" y="173"/>
                  </a:lnTo>
                  <a:lnTo>
                    <a:pt x="238" y="166"/>
                  </a:lnTo>
                  <a:lnTo>
                    <a:pt x="245" y="159"/>
                  </a:lnTo>
                  <a:lnTo>
                    <a:pt x="250" y="156"/>
                  </a:lnTo>
                  <a:lnTo>
                    <a:pt x="252" y="152"/>
                  </a:lnTo>
                  <a:lnTo>
                    <a:pt x="254" y="147"/>
                  </a:lnTo>
                  <a:lnTo>
                    <a:pt x="257" y="144"/>
                  </a:lnTo>
                  <a:lnTo>
                    <a:pt x="259" y="142"/>
                  </a:lnTo>
                  <a:lnTo>
                    <a:pt x="262" y="118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6" name="Freeform 120"/>
            <p:cNvSpPr>
              <a:spLocks/>
            </p:cNvSpPr>
            <p:nvPr/>
          </p:nvSpPr>
          <p:spPr bwMode="auto">
            <a:xfrm>
              <a:off x="2767" y="1664"/>
              <a:ext cx="766" cy="523"/>
            </a:xfrm>
            <a:custGeom>
              <a:avLst/>
              <a:gdLst>
                <a:gd name="T0" fmla="*/ 164 w 766"/>
                <a:gd name="T1" fmla="*/ 451 h 523"/>
                <a:gd name="T2" fmla="*/ 159 w 766"/>
                <a:gd name="T3" fmla="*/ 432 h 523"/>
                <a:gd name="T4" fmla="*/ 200 w 766"/>
                <a:gd name="T5" fmla="*/ 389 h 523"/>
                <a:gd name="T6" fmla="*/ 147 w 766"/>
                <a:gd name="T7" fmla="*/ 377 h 523"/>
                <a:gd name="T8" fmla="*/ 176 w 766"/>
                <a:gd name="T9" fmla="*/ 353 h 523"/>
                <a:gd name="T10" fmla="*/ 181 w 766"/>
                <a:gd name="T11" fmla="*/ 324 h 523"/>
                <a:gd name="T12" fmla="*/ 209 w 766"/>
                <a:gd name="T13" fmla="*/ 307 h 523"/>
                <a:gd name="T14" fmla="*/ 173 w 766"/>
                <a:gd name="T15" fmla="*/ 317 h 523"/>
                <a:gd name="T16" fmla="*/ 140 w 766"/>
                <a:gd name="T17" fmla="*/ 300 h 523"/>
                <a:gd name="T18" fmla="*/ 109 w 766"/>
                <a:gd name="T19" fmla="*/ 295 h 523"/>
                <a:gd name="T20" fmla="*/ 22 w 766"/>
                <a:gd name="T21" fmla="*/ 336 h 523"/>
                <a:gd name="T22" fmla="*/ 17 w 766"/>
                <a:gd name="T23" fmla="*/ 324 h 523"/>
                <a:gd name="T24" fmla="*/ 73 w 766"/>
                <a:gd name="T25" fmla="*/ 281 h 523"/>
                <a:gd name="T26" fmla="*/ 82 w 766"/>
                <a:gd name="T27" fmla="*/ 254 h 523"/>
                <a:gd name="T28" fmla="*/ 97 w 766"/>
                <a:gd name="T29" fmla="*/ 242 h 523"/>
                <a:gd name="T30" fmla="*/ 77 w 766"/>
                <a:gd name="T31" fmla="*/ 233 h 523"/>
                <a:gd name="T32" fmla="*/ 70 w 766"/>
                <a:gd name="T33" fmla="*/ 158 h 523"/>
                <a:gd name="T34" fmla="*/ 75 w 766"/>
                <a:gd name="T35" fmla="*/ 125 h 523"/>
                <a:gd name="T36" fmla="*/ 106 w 766"/>
                <a:gd name="T37" fmla="*/ 50 h 523"/>
                <a:gd name="T38" fmla="*/ 145 w 766"/>
                <a:gd name="T39" fmla="*/ 24 h 523"/>
                <a:gd name="T40" fmla="*/ 166 w 766"/>
                <a:gd name="T41" fmla="*/ 12 h 523"/>
                <a:gd name="T42" fmla="*/ 181 w 766"/>
                <a:gd name="T43" fmla="*/ 40 h 523"/>
                <a:gd name="T44" fmla="*/ 118 w 766"/>
                <a:gd name="T45" fmla="*/ 76 h 523"/>
                <a:gd name="T46" fmla="*/ 113 w 766"/>
                <a:gd name="T47" fmla="*/ 108 h 523"/>
                <a:gd name="T48" fmla="*/ 97 w 766"/>
                <a:gd name="T49" fmla="*/ 151 h 523"/>
                <a:gd name="T50" fmla="*/ 111 w 766"/>
                <a:gd name="T51" fmla="*/ 168 h 523"/>
                <a:gd name="T52" fmla="*/ 118 w 766"/>
                <a:gd name="T53" fmla="*/ 218 h 523"/>
                <a:gd name="T54" fmla="*/ 128 w 766"/>
                <a:gd name="T55" fmla="*/ 247 h 523"/>
                <a:gd name="T56" fmla="*/ 133 w 766"/>
                <a:gd name="T57" fmla="*/ 276 h 523"/>
                <a:gd name="T58" fmla="*/ 277 w 766"/>
                <a:gd name="T59" fmla="*/ 305 h 523"/>
                <a:gd name="T60" fmla="*/ 341 w 766"/>
                <a:gd name="T61" fmla="*/ 305 h 523"/>
                <a:gd name="T62" fmla="*/ 373 w 766"/>
                <a:gd name="T63" fmla="*/ 302 h 523"/>
                <a:gd name="T64" fmla="*/ 430 w 766"/>
                <a:gd name="T65" fmla="*/ 312 h 523"/>
                <a:gd name="T66" fmla="*/ 543 w 766"/>
                <a:gd name="T67" fmla="*/ 293 h 523"/>
                <a:gd name="T68" fmla="*/ 637 w 766"/>
                <a:gd name="T69" fmla="*/ 295 h 523"/>
                <a:gd name="T70" fmla="*/ 702 w 766"/>
                <a:gd name="T71" fmla="*/ 326 h 523"/>
                <a:gd name="T72" fmla="*/ 764 w 766"/>
                <a:gd name="T73" fmla="*/ 384 h 523"/>
                <a:gd name="T74" fmla="*/ 706 w 766"/>
                <a:gd name="T75" fmla="*/ 372 h 523"/>
                <a:gd name="T76" fmla="*/ 670 w 766"/>
                <a:gd name="T77" fmla="*/ 367 h 523"/>
                <a:gd name="T78" fmla="*/ 610 w 766"/>
                <a:gd name="T79" fmla="*/ 329 h 523"/>
                <a:gd name="T80" fmla="*/ 536 w 766"/>
                <a:gd name="T81" fmla="*/ 322 h 523"/>
                <a:gd name="T82" fmla="*/ 469 w 766"/>
                <a:gd name="T83" fmla="*/ 329 h 523"/>
                <a:gd name="T84" fmla="*/ 414 w 766"/>
                <a:gd name="T85" fmla="*/ 362 h 523"/>
                <a:gd name="T86" fmla="*/ 269 w 766"/>
                <a:gd name="T87" fmla="*/ 372 h 523"/>
                <a:gd name="T88" fmla="*/ 293 w 766"/>
                <a:gd name="T89" fmla="*/ 418 h 523"/>
                <a:gd name="T90" fmla="*/ 214 w 766"/>
                <a:gd name="T91" fmla="*/ 427 h 523"/>
                <a:gd name="T92" fmla="*/ 248 w 766"/>
                <a:gd name="T93" fmla="*/ 444 h 523"/>
                <a:gd name="T94" fmla="*/ 269 w 766"/>
                <a:gd name="T95" fmla="*/ 463 h 523"/>
                <a:gd name="T96" fmla="*/ 248 w 766"/>
                <a:gd name="T97" fmla="*/ 480 h 523"/>
                <a:gd name="T98" fmla="*/ 329 w 766"/>
                <a:gd name="T99" fmla="*/ 475 h 523"/>
                <a:gd name="T100" fmla="*/ 315 w 766"/>
                <a:gd name="T101" fmla="*/ 454 h 523"/>
                <a:gd name="T102" fmla="*/ 363 w 766"/>
                <a:gd name="T103" fmla="*/ 449 h 523"/>
                <a:gd name="T104" fmla="*/ 418 w 766"/>
                <a:gd name="T105" fmla="*/ 454 h 523"/>
                <a:gd name="T106" fmla="*/ 399 w 766"/>
                <a:gd name="T107" fmla="*/ 485 h 523"/>
                <a:gd name="T108" fmla="*/ 325 w 766"/>
                <a:gd name="T109" fmla="*/ 499 h 523"/>
                <a:gd name="T110" fmla="*/ 241 w 766"/>
                <a:gd name="T111" fmla="*/ 511 h 523"/>
                <a:gd name="T112" fmla="*/ 178 w 766"/>
                <a:gd name="T113" fmla="*/ 504 h 52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66"/>
                <a:gd name="T172" fmla="*/ 0 h 523"/>
                <a:gd name="T173" fmla="*/ 766 w 766"/>
                <a:gd name="T174" fmla="*/ 523 h 52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66" h="523">
                  <a:moveTo>
                    <a:pt x="142" y="516"/>
                  </a:moveTo>
                  <a:lnTo>
                    <a:pt x="145" y="507"/>
                  </a:lnTo>
                  <a:lnTo>
                    <a:pt x="154" y="490"/>
                  </a:lnTo>
                  <a:lnTo>
                    <a:pt x="161" y="471"/>
                  </a:lnTo>
                  <a:lnTo>
                    <a:pt x="171" y="456"/>
                  </a:lnTo>
                  <a:lnTo>
                    <a:pt x="169" y="456"/>
                  </a:lnTo>
                  <a:lnTo>
                    <a:pt x="164" y="451"/>
                  </a:lnTo>
                  <a:lnTo>
                    <a:pt x="159" y="449"/>
                  </a:lnTo>
                  <a:lnTo>
                    <a:pt x="157" y="449"/>
                  </a:lnTo>
                  <a:lnTo>
                    <a:pt x="154" y="447"/>
                  </a:lnTo>
                  <a:lnTo>
                    <a:pt x="154" y="439"/>
                  </a:lnTo>
                  <a:lnTo>
                    <a:pt x="157" y="435"/>
                  </a:lnTo>
                  <a:lnTo>
                    <a:pt x="157" y="432"/>
                  </a:lnTo>
                  <a:lnTo>
                    <a:pt x="159" y="432"/>
                  </a:lnTo>
                  <a:lnTo>
                    <a:pt x="164" y="432"/>
                  </a:lnTo>
                  <a:lnTo>
                    <a:pt x="169" y="432"/>
                  </a:lnTo>
                  <a:lnTo>
                    <a:pt x="173" y="432"/>
                  </a:lnTo>
                  <a:lnTo>
                    <a:pt x="178" y="420"/>
                  </a:lnTo>
                  <a:lnTo>
                    <a:pt x="183" y="408"/>
                  </a:lnTo>
                  <a:lnTo>
                    <a:pt x="193" y="399"/>
                  </a:lnTo>
                  <a:lnTo>
                    <a:pt x="200" y="389"/>
                  </a:lnTo>
                  <a:lnTo>
                    <a:pt x="200" y="384"/>
                  </a:lnTo>
                  <a:lnTo>
                    <a:pt x="197" y="377"/>
                  </a:lnTo>
                  <a:lnTo>
                    <a:pt x="193" y="372"/>
                  </a:lnTo>
                  <a:lnTo>
                    <a:pt x="190" y="367"/>
                  </a:lnTo>
                  <a:lnTo>
                    <a:pt x="181" y="367"/>
                  </a:lnTo>
                  <a:lnTo>
                    <a:pt x="164" y="370"/>
                  </a:lnTo>
                  <a:lnTo>
                    <a:pt x="147" y="377"/>
                  </a:lnTo>
                  <a:lnTo>
                    <a:pt x="135" y="382"/>
                  </a:lnTo>
                  <a:lnTo>
                    <a:pt x="130" y="370"/>
                  </a:lnTo>
                  <a:lnTo>
                    <a:pt x="137" y="362"/>
                  </a:lnTo>
                  <a:lnTo>
                    <a:pt x="147" y="358"/>
                  </a:lnTo>
                  <a:lnTo>
                    <a:pt x="157" y="355"/>
                  </a:lnTo>
                  <a:lnTo>
                    <a:pt x="166" y="353"/>
                  </a:lnTo>
                  <a:lnTo>
                    <a:pt x="176" y="353"/>
                  </a:lnTo>
                  <a:lnTo>
                    <a:pt x="185" y="355"/>
                  </a:lnTo>
                  <a:lnTo>
                    <a:pt x="195" y="355"/>
                  </a:lnTo>
                  <a:lnTo>
                    <a:pt x="205" y="358"/>
                  </a:lnTo>
                  <a:lnTo>
                    <a:pt x="207" y="348"/>
                  </a:lnTo>
                  <a:lnTo>
                    <a:pt x="190" y="343"/>
                  </a:lnTo>
                  <a:lnTo>
                    <a:pt x="183" y="334"/>
                  </a:lnTo>
                  <a:lnTo>
                    <a:pt x="181" y="324"/>
                  </a:lnTo>
                  <a:lnTo>
                    <a:pt x="181" y="319"/>
                  </a:lnTo>
                  <a:lnTo>
                    <a:pt x="183" y="314"/>
                  </a:lnTo>
                  <a:lnTo>
                    <a:pt x="188" y="310"/>
                  </a:lnTo>
                  <a:lnTo>
                    <a:pt x="197" y="307"/>
                  </a:lnTo>
                  <a:lnTo>
                    <a:pt x="209" y="312"/>
                  </a:lnTo>
                  <a:lnTo>
                    <a:pt x="209" y="310"/>
                  </a:lnTo>
                  <a:lnTo>
                    <a:pt x="209" y="307"/>
                  </a:lnTo>
                  <a:lnTo>
                    <a:pt x="209" y="302"/>
                  </a:lnTo>
                  <a:lnTo>
                    <a:pt x="207" y="300"/>
                  </a:lnTo>
                  <a:lnTo>
                    <a:pt x="202" y="298"/>
                  </a:lnTo>
                  <a:lnTo>
                    <a:pt x="195" y="298"/>
                  </a:lnTo>
                  <a:lnTo>
                    <a:pt x="185" y="298"/>
                  </a:lnTo>
                  <a:lnTo>
                    <a:pt x="178" y="295"/>
                  </a:lnTo>
                  <a:lnTo>
                    <a:pt x="173" y="317"/>
                  </a:lnTo>
                  <a:lnTo>
                    <a:pt x="164" y="329"/>
                  </a:lnTo>
                  <a:lnTo>
                    <a:pt x="152" y="334"/>
                  </a:lnTo>
                  <a:lnTo>
                    <a:pt x="140" y="336"/>
                  </a:lnTo>
                  <a:lnTo>
                    <a:pt x="130" y="331"/>
                  </a:lnTo>
                  <a:lnTo>
                    <a:pt x="125" y="324"/>
                  </a:lnTo>
                  <a:lnTo>
                    <a:pt x="128" y="312"/>
                  </a:lnTo>
                  <a:lnTo>
                    <a:pt x="140" y="300"/>
                  </a:lnTo>
                  <a:lnTo>
                    <a:pt x="133" y="300"/>
                  </a:lnTo>
                  <a:lnTo>
                    <a:pt x="125" y="302"/>
                  </a:lnTo>
                  <a:lnTo>
                    <a:pt x="118" y="305"/>
                  </a:lnTo>
                  <a:lnTo>
                    <a:pt x="113" y="305"/>
                  </a:lnTo>
                  <a:lnTo>
                    <a:pt x="113" y="302"/>
                  </a:lnTo>
                  <a:lnTo>
                    <a:pt x="111" y="298"/>
                  </a:lnTo>
                  <a:lnTo>
                    <a:pt x="109" y="295"/>
                  </a:lnTo>
                  <a:lnTo>
                    <a:pt x="106" y="293"/>
                  </a:lnTo>
                  <a:lnTo>
                    <a:pt x="92" y="298"/>
                  </a:lnTo>
                  <a:lnTo>
                    <a:pt x="77" y="302"/>
                  </a:lnTo>
                  <a:lnTo>
                    <a:pt x="63" y="310"/>
                  </a:lnTo>
                  <a:lnTo>
                    <a:pt x="49" y="317"/>
                  </a:lnTo>
                  <a:lnTo>
                    <a:pt x="34" y="326"/>
                  </a:lnTo>
                  <a:lnTo>
                    <a:pt x="22" y="336"/>
                  </a:lnTo>
                  <a:lnTo>
                    <a:pt x="10" y="343"/>
                  </a:lnTo>
                  <a:lnTo>
                    <a:pt x="0" y="350"/>
                  </a:lnTo>
                  <a:lnTo>
                    <a:pt x="0" y="346"/>
                  </a:lnTo>
                  <a:lnTo>
                    <a:pt x="3" y="343"/>
                  </a:lnTo>
                  <a:lnTo>
                    <a:pt x="3" y="338"/>
                  </a:lnTo>
                  <a:lnTo>
                    <a:pt x="3" y="336"/>
                  </a:lnTo>
                  <a:lnTo>
                    <a:pt x="17" y="324"/>
                  </a:lnTo>
                  <a:lnTo>
                    <a:pt x="39" y="310"/>
                  </a:lnTo>
                  <a:lnTo>
                    <a:pt x="58" y="298"/>
                  </a:lnTo>
                  <a:lnTo>
                    <a:pt x="73" y="288"/>
                  </a:lnTo>
                  <a:lnTo>
                    <a:pt x="73" y="286"/>
                  </a:lnTo>
                  <a:lnTo>
                    <a:pt x="73" y="283"/>
                  </a:lnTo>
                  <a:lnTo>
                    <a:pt x="73" y="281"/>
                  </a:lnTo>
                  <a:lnTo>
                    <a:pt x="85" y="281"/>
                  </a:lnTo>
                  <a:lnTo>
                    <a:pt x="87" y="276"/>
                  </a:lnTo>
                  <a:lnTo>
                    <a:pt x="85" y="271"/>
                  </a:lnTo>
                  <a:lnTo>
                    <a:pt x="80" y="266"/>
                  </a:lnTo>
                  <a:lnTo>
                    <a:pt x="75" y="262"/>
                  </a:lnTo>
                  <a:lnTo>
                    <a:pt x="80" y="259"/>
                  </a:lnTo>
                  <a:lnTo>
                    <a:pt x="82" y="254"/>
                  </a:lnTo>
                  <a:lnTo>
                    <a:pt x="87" y="249"/>
                  </a:lnTo>
                  <a:lnTo>
                    <a:pt x="87" y="247"/>
                  </a:lnTo>
                  <a:lnTo>
                    <a:pt x="92" y="245"/>
                  </a:lnTo>
                  <a:lnTo>
                    <a:pt x="94" y="245"/>
                  </a:lnTo>
                  <a:lnTo>
                    <a:pt x="97" y="242"/>
                  </a:lnTo>
                  <a:lnTo>
                    <a:pt x="94" y="240"/>
                  </a:lnTo>
                  <a:lnTo>
                    <a:pt x="94" y="237"/>
                  </a:lnTo>
                  <a:lnTo>
                    <a:pt x="92" y="237"/>
                  </a:lnTo>
                  <a:lnTo>
                    <a:pt x="89" y="235"/>
                  </a:lnTo>
                  <a:lnTo>
                    <a:pt x="87" y="235"/>
                  </a:lnTo>
                  <a:lnTo>
                    <a:pt x="82" y="233"/>
                  </a:lnTo>
                  <a:lnTo>
                    <a:pt x="77" y="233"/>
                  </a:lnTo>
                  <a:lnTo>
                    <a:pt x="73" y="230"/>
                  </a:lnTo>
                  <a:lnTo>
                    <a:pt x="70" y="223"/>
                  </a:lnTo>
                  <a:lnTo>
                    <a:pt x="68" y="213"/>
                  </a:lnTo>
                  <a:lnTo>
                    <a:pt x="68" y="201"/>
                  </a:lnTo>
                  <a:lnTo>
                    <a:pt x="68" y="187"/>
                  </a:lnTo>
                  <a:lnTo>
                    <a:pt x="68" y="170"/>
                  </a:lnTo>
                  <a:lnTo>
                    <a:pt x="70" y="158"/>
                  </a:lnTo>
                  <a:lnTo>
                    <a:pt x="73" y="153"/>
                  </a:lnTo>
                  <a:lnTo>
                    <a:pt x="73" y="149"/>
                  </a:lnTo>
                  <a:lnTo>
                    <a:pt x="70" y="144"/>
                  </a:lnTo>
                  <a:lnTo>
                    <a:pt x="68" y="139"/>
                  </a:lnTo>
                  <a:lnTo>
                    <a:pt x="68" y="137"/>
                  </a:lnTo>
                  <a:lnTo>
                    <a:pt x="70" y="132"/>
                  </a:lnTo>
                  <a:lnTo>
                    <a:pt x="75" y="125"/>
                  </a:lnTo>
                  <a:lnTo>
                    <a:pt x="77" y="117"/>
                  </a:lnTo>
                  <a:lnTo>
                    <a:pt x="80" y="115"/>
                  </a:lnTo>
                  <a:lnTo>
                    <a:pt x="82" y="98"/>
                  </a:lnTo>
                  <a:lnTo>
                    <a:pt x="89" y="79"/>
                  </a:lnTo>
                  <a:lnTo>
                    <a:pt x="94" y="64"/>
                  </a:lnTo>
                  <a:lnTo>
                    <a:pt x="101" y="55"/>
                  </a:lnTo>
                  <a:lnTo>
                    <a:pt x="106" y="50"/>
                  </a:lnTo>
                  <a:lnTo>
                    <a:pt x="116" y="48"/>
                  </a:lnTo>
                  <a:lnTo>
                    <a:pt x="125" y="43"/>
                  </a:lnTo>
                  <a:lnTo>
                    <a:pt x="135" y="40"/>
                  </a:lnTo>
                  <a:lnTo>
                    <a:pt x="135" y="28"/>
                  </a:lnTo>
                  <a:lnTo>
                    <a:pt x="137" y="26"/>
                  </a:lnTo>
                  <a:lnTo>
                    <a:pt x="140" y="26"/>
                  </a:lnTo>
                  <a:lnTo>
                    <a:pt x="145" y="24"/>
                  </a:lnTo>
                  <a:lnTo>
                    <a:pt x="147" y="24"/>
                  </a:lnTo>
                  <a:lnTo>
                    <a:pt x="147" y="19"/>
                  </a:lnTo>
                  <a:lnTo>
                    <a:pt x="145" y="12"/>
                  </a:lnTo>
                  <a:lnTo>
                    <a:pt x="145" y="7"/>
                  </a:lnTo>
                  <a:lnTo>
                    <a:pt x="142" y="0"/>
                  </a:lnTo>
                  <a:lnTo>
                    <a:pt x="154" y="0"/>
                  </a:lnTo>
                  <a:lnTo>
                    <a:pt x="166" y="12"/>
                  </a:lnTo>
                  <a:lnTo>
                    <a:pt x="176" y="24"/>
                  </a:lnTo>
                  <a:lnTo>
                    <a:pt x="183" y="31"/>
                  </a:lnTo>
                  <a:lnTo>
                    <a:pt x="185" y="33"/>
                  </a:lnTo>
                  <a:lnTo>
                    <a:pt x="193" y="33"/>
                  </a:lnTo>
                  <a:lnTo>
                    <a:pt x="197" y="36"/>
                  </a:lnTo>
                  <a:lnTo>
                    <a:pt x="200" y="38"/>
                  </a:lnTo>
                  <a:lnTo>
                    <a:pt x="181" y="40"/>
                  </a:lnTo>
                  <a:lnTo>
                    <a:pt x="164" y="45"/>
                  </a:lnTo>
                  <a:lnTo>
                    <a:pt x="149" y="55"/>
                  </a:lnTo>
                  <a:lnTo>
                    <a:pt x="140" y="62"/>
                  </a:lnTo>
                  <a:lnTo>
                    <a:pt x="125" y="62"/>
                  </a:lnTo>
                  <a:lnTo>
                    <a:pt x="125" y="64"/>
                  </a:lnTo>
                  <a:lnTo>
                    <a:pt x="121" y="69"/>
                  </a:lnTo>
                  <a:lnTo>
                    <a:pt x="118" y="76"/>
                  </a:lnTo>
                  <a:lnTo>
                    <a:pt x="116" y="81"/>
                  </a:lnTo>
                  <a:lnTo>
                    <a:pt x="118" y="81"/>
                  </a:lnTo>
                  <a:lnTo>
                    <a:pt x="121" y="81"/>
                  </a:lnTo>
                  <a:lnTo>
                    <a:pt x="123" y="84"/>
                  </a:lnTo>
                  <a:lnTo>
                    <a:pt x="123" y="86"/>
                  </a:lnTo>
                  <a:lnTo>
                    <a:pt x="118" y="96"/>
                  </a:lnTo>
                  <a:lnTo>
                    <a:pt x="113" y="108"/>
                  </a:lnTo>
                  <a:lnTo>
                    <a:pt x="109" y="120"/>
                  </a:lnTo>
                  <a:lnTo>
                    <a:pt x="106" y="129"/>
                  </a:lnTo>
                  <a:lnTo>
                    <a:pt x="101" y="132"/>
                  </a:lnTo>
                  <a:lnTo>
                    <a:pt x="99" y="134"/>
                  </a:lnTo>
                  <a:lnTo>
                    <a:pt x="94" y="137"/>
                  </a:lnTo>
                  <a:lnTo>
                    <a:pt x="97" y="151"/>
                  </a:lnTo>
                  <a:lnTo>
                    <a:pt x="106" y="149"/>
                  </a:lnTo>
                  <a:lnTo>
                    <a:pt x="99" y="156"/>
                  </a:lnTo>
                  <a:lnTo>
                    <a:pt x="99" y="158"/>
                  </a:lnTo>
                  <a:lnTo>
                    <a:pt x="101" y="161"/>
                  </a:lnTo>
                  <a:lnTo>
                    <a:pt x="101" y="165"/>
                  </a:lnTo>
                  <a:lnTo>
                    <a:pt x="104" y="170"/>
                  </a:lnTo>
                  <a:lnTo>
                    <a:pt x="111" y="168"/>
                  </a:lnTo>
                  <a:lnTo>
                    <a:pt x="113" y="175"/>
                  </a:lnTo>
                  <a:lnTo>
                    <a:pt x="116" y="185"/>
                  </a:lnTo>
                  <a:lnTo>
                    <a:pt x="121" y="194"/>
                  </a:lnTo>
                  <a:lnTo>
                    <a:pt x="123" y="204"/>
                  </a:lnTo>
                  <a:lnTo>
                    <a:pt x="123" y="211"/>
                  </a:lnTo>
                  <a:lnTo>
                    <a:pt x="123" y="216"/>
                  </a:lnTo>
                  <a:lnTo>
                    <a:pt x="118" y="218"/>
                  </a:lnTo>
                  <a:lnTo>
                    <a:pt x="116" y="221"/>
                  </a:lnTo>
                  <a:lnTo>
                    <a:pt x="116" y="228"/>
                  </a:lnTo>
                  <a:lnTo>
                    <a:pt x="116" y="235"/>
                  </a:lnTo>
                  <a:lnTo>
                    <a:pt x="116" y="242"/>
                  </a:lnTo>
                  <a:lnTo>
                    <a:pt x="113" y="249"/>
                  </a:lnTo>
                  <a:lnTo>
                    <a:pt x="121" y="249"/>
                  </a:lnTo>
                  <a:lnTo>
                    <a:pt x="128" y="247"/>
                  </a:lnTo>
                  <a:lnTo>
                    <a:pt x="135" y="245"/>
                  </a:lnTo>
                  <a:lnTo>
                    <a:pt x="142" y="242"/>
                  </a:lnTo>
                  <a:lnTo>
                    <a:pt x="133" y="257"/>
                  </a:lnTo>
                  <a:lnTo>
                    <a:pt x="121" y="269"/>
                  </a:lnTo>
                  <a:lnTo>
                    <a:pt x="113" y="276"/>
                  </a:lnTo>
                  <a:lnTo>
                    <a:pt x="111" y="281"/>
                  </a:lnTo>
                  <a:lnTo>
                    <a:pt x="133" y="276"/>
                  </a:lnTo>
                  <a:lnTo>
                    <a:pt x="154" y="274"/>
                  </a:lnTo>
                  <a:lnTo>
                    <a:pt x="178" y="276"/>
                  </a:lnTo>
                  <a:lnTo>
                    <a:pt x="205" y="278"/>
                  </a:lnTo>
                  <a:lnTo>
                    <a:pt x="226" y="283"/>
                  </a:lnTo>
                  <a:lnTo>
                    <a:pt x="248" y="290"/>
                  </a:lnTo>
                  <a:lnTo>
                    <a:pt x="265" y="298"/>
                  </a:lnTo>
                  <a:lnTo>
                    <a:pt x="277" y="305"/>
                  </a:lnTo>
                  <a:lnTo>
                    <a:pt x="277" y="302"/>
                  </a:lnTo>
                  <a:lnTo>
                    <a:pt x="279" y="300"/>
                  </a:lnTo>
                  <a:lnTo>
                    <a:pt x="284" y="298"/>
                  </a:lnTo>
                  <a:lnTo>
                    <a:pt x="286" y="293"/>
                  </a:lnTo>
                  <a:lnTo>
                    <a:pt x="301" y="298"/>
                  </a:lnTo>
                  <a:lnTo>
                    <a:pt x="322" y="302"/>
                  </a:lnTo>
                  <a:lnTo>
                    <a:pt x="341" y="305"/>
                  </a:lnTo>
                  <a:lnTo>
                    <a:pt x="356" y="312"/>
                  </a:lnTo>
                  <a:lnTo>
                    <a:pt x="353" y="310"/>
                  </a:lnTo>
                  <a:lnTo>
                    <a:pt x="353" y="307"/>
                  </a:lnTo>
                  <a:lnTo>
                    <a:pt x="351" y="302"/>
                  </a:lnTo>
                  <a:lnTo>
                    <a:pt x="351" y="300"/>
                  </a:lnTo>
                  <a:lnTo>
                    <a:pt x="361" y="300"/>
                  </a:lnTo>
                  <a:lnTo>
                    <a:pt x="373" y="302"/>
                  </a:lnTo>
                  <a:lnTo>
                    <a:pt x="385" y="305"/>
                  </a:lnTo>
                  <a:lnTo>
                    <a:pt x="392" y="307"/>
                  </a:lnTo>
                  <a:lnTo>
                    <a:pt x="394" y="317"/>
                  </a:lnTo>
                  <a:lnTo>
                    <a:pt x="399" y="322"/>
                  </a:lnTo>
                  <a:lnTo>
                    <a:pt x="404" y="322"/>
                  </a:lnTo>
                  <a:lnTo>
                    <a:pt x="411" y="322"/>
                  </a:lnTo>
                  <a:lnTo>
                    <a:pt x="430" y="312"/>
                  </a:lnTo>
                  <a:lnTo>
                    <a:pt x="445" y="307"/>
                  </a:lnTo>
                  <a:lnTo>
                    <a:pt x="459" y="302"/>
                  </a:lnTo>
                  <a:lnTo>
                    <a:pt x="474" y="300"/>
                  </a:lnTo>
                  <a:lnTo>
                    <a:pt x="490" y="295"/>
                  </a:lnTo>
                  <a:lnTo>
                    <a:pt x="510" y="295"/>
                  </a:lnTo>
                  <a:lnTo>
                    <a:pt x="526" y="293"/>
                  </a:lnTo>
                  <a:lnTo>
                    <a:pt x="543" y="293"/>
                  </a:lnTo>
                  <a:lnTo>
                    <a:pt x="562" y="295"/>
                  </a:lnTo>
                  <a:lnTo>
                    <a:pt x="558" y="286"/>
                  </a:lnTo>
                  <a:lnTo>
                    <a:pt x="567" y="281"/>
                  </a:lnTo>
                  <a:lnTo>
                    <a:pt x="582" y="281"/>
                  </a:lnTo>
                  <a:lnTo>
                    <a:pt x="598" y="283"/>
                  </a:lnTo>
                  <a:lnTo>
                    <a:pt x="618" y="288"/>
                  </a:lnTo>
                  <a:lnTo>
                    <a:pt x="637" y="295"/>
                  </a:lnTo>
                  <a:lnTo>
                    <a:pt x="654" y="302"/>
                  </a:lnTo>
                  <a:lnTo>
                    <a:pt x="668" y="314"/>
                  </a:lnTo>
                  <a:lnTo>
                    <a:pt x="680" y="326"/>
                  </a:lnTo>
                  <a:lnTo>
                    <a:pt x="690" y="326"/>
                  </a:lnTo>
                  <a:lnTo>
                    <a:pt x="694" y="326"/>
                  </a:lnTo>
                  <a:lnTo>
                    <a:pt x="699" y="326"/>
                  </a:lnTo>
                  <a:lnTo>
                    <a:pt x="702" y="326"/>
                  </a:lnTo>
                  <a:lnTo>
                    <a:pt x="706" y="326"/>
                  </a:lnTo>
                  <a:lnTo>
                    <a:pt x="718" y="334"/>
                  </a:lnTo>
                  <a:lnTo>
                    <a:pt x="738" y="348"/>
                  </a:lnTo>
                  <a:lnTo>
                    <a:pt x="754" y="362"/>
                  </a:lnTo>
                  <a:lnTo>
                    <a:pt x="766" y="372"/>
                  </a:lnTo>
                  <a:lnTo>
                    <a:pt x="766" y="379"/>
                  </a:lnTo>
                  <a:lnTo>
                    <a:pt x="764" y="384"/>
                  </a:lnTo>
                  <a:lnTo>
                    <a:pt x="764" y="391"/>
                  </a:lnTo>
                  <a:lnTo>
                    <a:pt x="762" y="396"/>
                  </a:lnTo>
                  <a:lnTo>
                    <a:pt x="754" y="386"/>
                  </a:lnTo>
                  <a:lnTo>
                    <a:pt x="742" y="374"/>
                  </a:lnTo>
                  <a:lnTo>
                    <a:pt x="726" y="365"/>
                  </a:lnTo>
                  <a:lnTo>
                    <a:pt x="706" y="362"/>
                  </a:lnTo>
                  <a:lnTo>
                    <a:pt x="706" y="372"/>
                  </a:lnTo>
                  <a:lnTo>
                    <a:pt x="697" y="360"/>
                  </a:lnTo>
                  <a:lnTo>
                    <a:pt x="682" y="346"/>
                  </a:lnTo>
                  <a:lnTo>
                    <a:pt x="666" y="338"/>
                  </a:lnTo>
                  <a:lnTo>
                    <a:pt x="649" y="334"/>
                  </a:lnTo>
                  <a:lnTo>
                    <a:pt x="656" y="343"/>
                  </a:lnTo>
                  <a:lnTo>
                    <a:pt x="666" y="355"/>
                  </a:lnTo>
                  <a:lnTo>
                    <a:pt x="670" y="367"/>
                  </a:lnTo>
                  <a:lnTo>
                    <a:pt x="673" y="377"/>
                  </a:lnTo>
                  <a:lnTo>
                    <a:pt x="666" y="367"/>
                  </a:lnTo>
                  <a:lnTo>
                    <a:pt x="654" y="353"/>
                  </a:lnTo>
                  <a:lnTo>
                    <a:pt x="642" y="341"/>
                  </a:lnTo>
                  <a:lnTo>
                    <a:pt x="627" y="334"/>
                  </a:lnTo>
                  <a:lnTo>
                    <a:pt x="620" y="331"/>
                  </a:lnTo>
                  <a:lnTo>
                    <a:pt x="610" y="329"/>
                  </a:lnTo>
                  <a:lnTo>
                    <a:pt x="598" y="326"/>
                  </a:lnTo>
                  <a:lnTo>
                    <a:pt x="586" y="324"/>
                  </a:lnTo>
                  <a:lnTo>
                    <a:pt x="574" y="322"/>
                  </a:lnTo>
                  <a:lnTo>
                    <a:pt x="565" y="322"/>
                  </a:lnTo>
                  <a:lnTo>
                    <a:pt x="553" y="322"/>
                  </a:lnTo>
                  <a:lnTo>
                    <a:pt x="546" y="322"/>
                  </a:lnTo>
                  <a:lnTo>
                    <a:pt x="536" y="322"/>
                  </a:lnTo>
                  <a:lnTo>
                    <a:pt x="526" y="324"/>
                  </a:lnTo>
                  <a:lnTo>
                    <a:pt x="514" y="324"/>
                  </a:lnTo>
                  <a:lnTo>
                    <a:pt x="505" y="324"/>
                  </a:lnTo>
                  <a:lnTo>
                    <a:pt x="493" y="324"/>
                  </a:lnTo>
                  <a:lnTo>
                    <a:pt x="483" y="326"/>
                  </a:lnTo>
                  <a:lnTo>
                    <a:pt x="474" y="326"/>
                  </a:lnTo>
                  <a:lnTo>
                    <a:pt x="469" y="329"/>
                  </a:lnTo>
                  <a:lnTo>
                    <a:pt x="469" y="334"/>
                  </a:lnTo>
                  <a:lnTo>
                    <a:pt x="471" y="338"/>
                  </a:lnTo>
                  <a:lnTo>
                    <a:pt x="471" y="346"/>
                  </a:lnTo>
                  <a:lnTo>
                    <a:pt x="471" y="350"/>
                  </a:lnTo>
                  <a:lnTo>
                    <a:pt x="452" y="355"/>
                  </a:lnTo>
                  <a:lnTo>
                    <a:pt x="433" y="360"/>
                  </a:lnTo>
                  <a:lnTo>
                    <a:pt x="414" y="362"/>
                  </a:lnTo>
                  <a:lnTo>
                    <a:pt x="394" y="362"/>
                  </a:lnTo>
                  <a:lnTo>
                    <a:pt x="373" y="362"/>
                  </a:lnTo>
                  <a:lnTo>
                    <a:pt x="351" y="362"/>
                  </a:lnTo>
                  <a:lnTo>
                    <a:pt x="327" y="358"/>
                  </a:lnTo>
                  <a:lnTo>
                    <a:pt x="303" y="353"/>
                  </a:lnTo>
                  <a:lnTo>
                    <a:pt x="289" y="360"/>
                  </a:lnTo>
                  <a:lnTo>
                    <a:pt x="269" y="372"/>
                  </a:lnTo>
                  <a:lnTo>
                    <a:pt x="253" y="386"/>
                  </a:lnTo>
                  <a:lnTo>
                    <a:pt x="241" y="401"/>
                  </a:lnTo>
                  <a:lnTo>
                    <a:pt x="257" y="403"/>
                  </a:lnTo>
                  <a:lnTo>
                    <a:pt x="277" y="406"/>
                  </a:lnTo>
                  <a:lnTo>
                    <a:pt x="291" y="411"/>
                  </a:lnTo>
                  <a:lnTo>
                    <a:pt x="296" y="415"/>
                  </a:lnTo>
                  <a:lnTo>
                    <a:pt x="293" y="418"/>
                  </a:lnTo>
                  <a:lnTo>
                    <a:pt x="284" y="420"/>
                  </a:lnTo>
                  <a:lnTo>
                    <a:pt x="272" y="423"/>
                  </a:lnTo>
                  <a:lnTo>
                    <a:pt x="260" y="423"/>
                  </a:lnTo>
                  <a:lnTo>
                    <a:pt x="245" y="423"/>
                  </a:lnTo>
                  <a:lnTo>
                    <a:pt x="231" y="425"/>
                  </a:lnTo>
                  <a:lnTo>
                    <a:pt x="221" y="425"/>
                  </a:lnTo>
                  <a:lnTo>
                    <a:pt x="214" y="427"/>
                  </a:lnTo>
                  <a:lnTo>
                    <a:pt x="209" y="432"/>
                  </a:lnTo>
                  <a:lnTo>
                    <a:pt x="207" y="437"/>
                  </a:lnTo>
                  <a:lnTo>
                    <a:pt x="207" y="442"/>
                  </a:lnTo>
                  <a:lnTo>
                    <a:pt x="207" y="447"/>
                  </a:lnTo>
                  <a:lnTo>
                    <a:pt x="219" y="447"/>
                  </a:lnTo>
                  <a:lnTo>
                    <a:pt x="233" y="444"/>
                  </a:lnTo>
                  <a:lnTo>
                    <a:pt x="248" y="444"/>
                  </a:lnTo>
                  <a:lnTo>
                    <a:pt x="262" y="444"/>
                  </a:lnTo>
                  <a:lnTo>
                    <a:pt x="274" y="444"/>
                  </a:lnTo>
                  <a:lnTo>
                    <a:pt x="286" y="444"/>
                  </a:lnTo>
                  <a:lnTo>
                    <a:pt x="293" y="447"/>
                  </a:lnTo>
                  <a:lnTo>
                    <a:pt x="296" y="451"/>
                  </a:lnTo>
                  <a:lnTo>
                    <a:pt x="289" y="459"/>
                  </a:lnTo>
                  <a:lnTo>
                    <a:pt x="269" y="463"/>
                  </a:lnTo>
                  <a:lnTo>
                    <a:pt x="248" y="466"/>
                  </a:lnTo>
                  <a:lnTo>
                    <a:pt x="233" y="468"/>
                  </a:lnTo>
                  <a:lnTo>
                    <a:pt x="231" y="473"/>
                  </a:lnTo>
                  <a:lnTo>
                    <a:pt x="231" y="475"/>
                  </a:lnTo>
                  <a:lnTo>
                    <a:pt x="233" y="478"/>
                  </a:lnTo>
                  <a:lnTo>
                    <a:pt x="241" y="480"/>
                  </a:lnTo>
                  <a:lnTo>
                    <a:pt x="248" y="480"/>
                  </a:lnTo>
                  <a:lnTo>
                    <a:pt x="260" y="480"/>
                  </a:lnTo>
                  <a:lnTo>
                    <a:pt x="274" y="480"/>
                  </a:lnTo>
                  <a:lnTo>
                    <a:pt x="289" y="480"/>
                  </a:lnTo>
                  <a:lnTo>
                    <a:pt x="303" y="480"/>
                  </a:lnTo>
                  <a:lnTo>
                    <a:pt x="315" y="478"/>
                  </a:lnTo>
                  <a:lnTo>
                    <a:pt x="325" y="478"/>
                  </a:lnTo>
                  <a:lnTo>
                    <a:pt x="329" y="475"/>
                  </a:lnTo>
                  <a:lnTo>
                    <a:pt x="334" y="473"/>
                  </a:lnTo>
                  <a:lnTo>
                    <a:pt x="337" y="468"/>
                  </a:lnTo>
                  <a:lnTo>
                    <a:pt x="337" y="463"/>
                  </a:lnTo>
                  <a:lnTo>
                    <a:pt x="334" y="461"/>
                  </a:lnTo>
                  <a:lnTo>
                    <a:pt x="327" y="461"/>
                  </a:lnTo>
                  <a:lnTo>
                    <a:pt x="322" y="456"/>
                  </a:lnTo>
                  <a:lnTo>
                    <a:pt x="315" y="454"/>
                  </a:lnTo>
                  <a:lnTo>
                    <a:pt x="313" y="454"/>
                  </a:lnTo>
                  <a:lnTo>
                    <a:pt x="315" y="451"/>
                  </a:lnTo>
                  <a:lnTo>
                    <a:pt x="322" y="449"/>
                  </a:lnTo>
                  <a:lnTo>
                    <a:pt x="329" y="447"/>
                  </a:lnTo>
                  <a:lnTo>
                    <a:pt x="339" y="447"/>
                  </a:lnTo>
                  <a:lnTo>
                    <a:pt x="351" y="447"/>
                  </a:lnTo>
                  <a:lnTo>
                    <a:pt x="363" y="449"/>
                  </a:lnTo>
                  <a:lnTo>
                    <a:pt x="373" y="451"/>
                  </a:lnTo>
                  <a:lnTo>
                    <a:pt x="377" y="454"/>
                  </a:lnTo>
                  <a:lnTo>
                    <a:pt x="385" y="456"/>
                  </a:lnTo>
                  <a:lnTo>
                    <a:pt x="397" y="456"/>
                  </a:lnTo>
                  <a:lnTo>
                    <a:pt x="406" y="456"/>
                  </a:lnTo>
                  <a:lnTo>
                    <a:pt x="414" y="454"/>
                  </a:lnTo>
                  <a:lnTo>
                    <a:pt x="418" y="454"/>
                  </a:lnTo>
                  <a:lnTo>
                    <a:pt x="426" y="454"/>
                  </a:lnTo>
                  <a:lnTo>
                    <a:pt x="428" y="456"/>
                  </a:lnTo>
                  <a:lnTo>
                    <a:pt x="428" y="461"/>
                  </a:lnTo>
                  <a:lnTo>
                    <a:pt x="426" y="468"/>
                  </a:lnTo>
                  <a:lnTo>
                    <a:pt x="418" y="475"/>
                  </a:lnTo>
                  <a:lnTo>
                    <a:pt x="409" y="483"/>
                  </a:lnTo>
                  <a:lnTo>
                    <a:pt x="399" y="485"/>
                  </a:lnTo>
                  <a:lnTo>
                    <a:pt x="387" y="485"/>
                  </a:lnTo>
                  <a:lnTo>
                    <a:pt x="375" y="485"/>
                  </a:lnTo>
                  <a:lnTo>
                    <a:pt x="361" y="487"/>
                  </a:lnTo>
                  <a:lnTo>
                    <a:pt x="349" y="490"/>
                  </a:lnTo>
                  <a:lnTo>
                    <a:pt x="341" y="492"/>
                  </a:lnTo>
                  <a:lnTo>
                    <a:pt x="334" y="495"/>
                  </a:lnTo>
                  <a:lnTo>
                    <a:pt x="325" y="499"/>
                  </a:lnTo>
                  <a:lnTo>
                    <a:pt x="315" y="504"/>
                  </a:lnTo>
                  <a:lnTo>
                    <a:pt x="303" y="507"/>
                  </a:lnTo>
                  <a:lnTo>
                    <a:pt x="291" y="511"/>
                  </a:lnTo>
                  <a:lnTo>
                    <a:pt x="281" y="514"/>
                  </a:lnTo>
                  <a:lnTo>
                    <a:pt x="272" y="514"/>
                  </a:lnTo>
                  <a:lnTo>
                    <a:pt x="255" y="511"/>
                  </a:lnTo>
                  <a:lnTo>
                    <a:pt x="241" y="511"/>
                  </a:lnTo>
                  <a:lnTo>
                    <a:pt x="229" y="511"/>
                  </a:lnTo>
                  <a:lnTo>
                    <a:pt x="219" y="509"/>
                  </a:lnTo>
                  <a:lnTo>
                    <a:pt x="212" y="507"/>
                  </a:lnTo>
                  <a:lnTo>
                    <a:pt x="200" y="502"/>
                  </a:lnTo>
                  <a:lnTo>
                    <a:pt x="188" y="499"/>
                  </a:lnTo>
                  <a:lnTo>
                    <a:pt x="176" y="497"/>
                  </a:lnTo>
                  <a:lnTo>
                    <a:pt x="178" y="504"/>
                  </a:lnTo>
                  <a:lnTo>
                    <a:pt x="185" y="511"/>
                  </a:lnTo>
                  <a:lnTo>
                    <a:pt x="190" y="519"/>
                  </a:lnTo>
                  <a:lnTo>
                    <a:pt x="195" y="523"/>
                  </a:lnTo>
                  <a:lnTo>
                    <a:pt x="142" y="516"/>
                  </a:lnTo>
                  <a:close/>
                </a:path>
              </a:pathLst>
            </a:custGeom>
            <a:gradFill rotWithShape="0">
              <a:gsLst>
                <a:gs pos="0">
                  <a:srgbClr val="CC6600"/>
                </a:gs>
                <a:gs pos="50000">
                  <a:srgbClr val="5E2F00"/>
                </a:gs>
                <a:gs pos="100000">
                  <a:srgbClr val="CC66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7" name="Freeform 121"/>
            <p:cNvSpPr>
              <a:spLocks/>
            </p:cNvSpPr>
            <p:nvPr/>
          </p:nvSpPr>
          <p:spPr bwMode="auto">
            <a:xfrm>
              <a:off x="3173" y="1671"/>
              <a:ext cx="248" cy="315"/>
            </a:xfrm>
            <a:custGeom>
              <a:avLst/>
              <a:gdLst>
                <a:gd name="T0" fmla="*/ 41 w 248"/>
                <a:gd name="T1" fmla="*/ 281 h 315"/>
                <a:gd name="T2" fmla="*/ 96 w 248"/>
                <a:gd name="T3" fmla="*/ 259 h 315"/>
                <a:gd name="T4" fmla="*/ 125 w 248"/>
                <a:gd name="T5" fmla="*/ 245 h 315"/>
                <a:gd name="T6" fmla="*/ 147 w 248"/>
                <a:gd name="T7" fmla="*/ 242 h 315"/>
                <a:gd name="T8" fmla="*/ 202 w 248"/>
                <a:gd name="T9" fmla="*/ 228 h 315"/>
                <a:gd name="T10" fmla="*/ 216 w 248"/>
                <a:gd name="T11" fmla="*/ 197 h 315"/>
                <a:gd name="T12" fmla="*/ 200 w 248"/>
                <a:gd name="T13" fmla="*/ 185 h 315"/>
                <a:gd name="T14" fmla="*/ 202 w 248"/>
                <a:gd name="T15" fmla="*/ 175 h 315"/>
                <a:gd name="T16" fmla="*/ 207 w 248"/>
                <a:gd name="T17" fmla="*/ 166 h 315"/>
                <a:gd name="T18" fmla="*/ 207 w 248"/>
                <a:gd name="T19" fmla="*/ 156 h 315"/>
                <a:gd name="T20" fmla="*/ 238 w 248"/>
                <a:gd name="T21" fmla="*/ 154 h 315"/>
                <a:gd name="T22" fmla="*/ 245 w 248"/>
                <a:gd name="T23" fmla="*/ 108 h 315"/>
                <a:gd name="T24" fmla="*/ 228 w 248"/>
                <a:gd name="T25" fmla="*/ 110 h 315"/>
                <a:gd name="T26" fmla="*/ 231 w 248"/>
                <a:gd name="T27" fmla="*/ 91 h 315"/>
                <a:gd name="T28" fmla="*/ 238 w 248"/>
                <a:gd name="T29" fmla="*/ 79 h 315"/>
                <a:gd name="T30" fmla="*/ 202 w 248"/>
                <a:gd name="T31" fmla="*/ 53 h 315"/>
                <a:gd name="T32" fmla="*/ 214 w 248"/>
                <a:gd name="T33" fmla="*/ 72 h 315"/>
                <a:gd name="T34" fmla="*/ 185 w 248"/>
                <a:gd name="T35" fmla="*/ 79 h 315"/>
                <a:gd name="T36" fmla="*/ 185 w 248"/>
                <a:gd name="T37" fmla="*/ 105 h 315"/>
                <a:gd name="T38" fmla="*/ 195 w 248"/>
                <a:gd name="T39" fmla="*/ 127 h 315"/>
                <a:gd name="T40" fmla="*/ 152 w 248"/>
                <a:gd name="T41" fmla="*/ 168 h 315"/>
                <a:gd name="T42" fmla="*/ 123 w 248"/>
                <a:gd name="T43" fmla="*/ 178 h 315"/>
                <a:gd name="T44" fmla="*/ 132 w 248"/>
                <a:gd name="T45" fmla="*/ 194 h 315"/>
                <a:gd name="T46" fmla="*/ 125 w 248"/>
                <a:gd name="T47" fmla="*/ 202 h 315"/>
                <a:gd name="T48" fmla="*/ 82 w 248"/>
                <a:gd name="T49" fmla="*/ 180 h 315"/>
                <a:gd name="T50" fmla="*/ 70 w 248"/>
                <a:gd name="T51" fmla="*/ 182 h 315"/>
                <a:gd name="T52" fmla="*/ 63 w 248"/>
                <a:gd name="T53" fmla="*/ 175 h 315"/>
                <a:gd name="T54" fmla="*/ 60 w 248"/>
                <a:gd name="T55" fmla="*/ 163 h 315"/>
                <a:gd name="T56" fmla="*/ 46 w 248"/>
                <a:gd name="T57" fmla="*/ 166 h 315"/>
                <a:gd name="T58" fmla="*/ 77 w 248"/>
                <a:gd name="T59" fmla="*/ 93 h 315"/>
                <a:gd name="T60" fmla="*/ 132 w 248"/>
                <a:gd name="T61" fmla="*/ 36 h 315"/>
                <a:gd name="T62" fmla="*/ 135 w 248"/>
                <a:gd name="T63" fmla="*/ 9 h 315"/>
                <a:gd name="T64" fmla="*/ 75 w 248"/>
                <a:gd name="T65" fmla="*/ 7 h 315"/>
                <a:gd name="T66" fmla="*/ 128 w 248"/>
                <a:gd name="T67" fmla="*/ 14 h 315"/>
                <a:gd name="T68" fmla="*/ 128 w 248"/>
                <a:gd name="T69" fmla="*/ 24 h 315"/>
                <a:gd name="T70" fmla="*/ 108 w 248"/>
                <a:gd name="T71" fmla="*/ 24 h 315"/>
                <a:gd name="T72" fmla="*/ 84 w 248"/>
                <a:gd name="T73" fmla="*/ 45 h 315"/>
                <a:gd name="T74" fmla="*/ 53 w 248"/>
                <a:gd name="T75" fmla="*/ 33 h 315"/>
                <a:gd name="T76" fmla="*/ 65 w 248"/>
                <a:gd name="T77" fmla="*/ 50 h 315"/>
                <a:gd name="T78" fmla="*/ 68 w 248"/>
                <a:gd name="T79" fmla="*/ 72 h 315"/>
                <a:gd name="T80" fmla="*/ 48 w 248"/>
                <a:gd name="T81" fmla="*/ 69 h 315"/>
                <a:gd name="T82" fmla="*/ 56 w 248"/>
                <a:gd name="T83" fmla="*/ 84 h 315"/>
                <a:gd name="T84" fmla="*/ 48 w 248"/>
                <a:gd name="T85" fmla="*/ 101 h 315"/>
                <a:gd name="T86" fmla="*/ 46 w 248"/>
                <a:gd name="T87" fmla="*/ 108 h 315"/>
                <a:gd name="T88" fmla="*/ 3 w 248"/>
                <a:gd name="T89" fmla="*/ 108 h 315"/>
                <a:gd name="T90" fmla="*/ 8 w 248"/>
                <a:gd name="T91" fmla="*/ 132 h 315"/>
                <a:gd name="T92" fmla="*/ 17 w 248"/>
                <a:gd name="T93" fmla="*/ 151 h 315"/>
                <a:gd name="T94" fmla="*/ 58 w 248"/>
                <a:gd name="T95" fmla="*/ 202 h 315"/>
                <a:gd name="T96" fmla="*/ 82 w 248"/>
                <a:gd name="T97" fmla="*/ 226 h 315"/>
                <a:gd name="T98" fmla="*/ 58 w 248"/>
                <a:gd name="T99" fmla="*/ 240 h 315"/>
                <a:gd name="T100" fmla="*/ 15 w 248"/>
                <a:gd name="T101" fmla="*/ 300 h 31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48"/>
                <a:gd name="T154" fmla="*/ 0 h 315"/>
                <a:gd name="T155" fmla="*/ 248 w 248"/>
                <a:gd name="T156" fmla="*/ 315 h 31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48" h="315">
                  <a:moveTo>
                    <a:pt x="24" y="305"/>
                  </a:moveTo>
                  <a:lnTo>
                    <a:pt x="20" y="298"/>
                  </a:lnTo>
                  <a:lnTo>
                    <a:pt x="29" y="288"/>
                  </a:lnTo>
                  <a:lnTo>
                    <a:pt x="41" y="281"/>
                  </a:lnTo>
                  <a:lnTo>
                    <a:pt x="53" y="274"/>
                  </a:lnTo>
                  <a:lnTo>
                    <a:pt x="68" y="269"/>
                  </a:lnTo>
                  <a:lnTo>
                    <a:pt x="82" y="262"/>
                  </a:lnTo>
                  <a:lnTo>
                    <a:pt x="96" y="259"/>
                  </a:lnTo>
                  <a:lnTo>
                    <a:pt x="111" y="257"/>
                  </a:lnTo>
                  <a:lnTo>
                    <a:pt x="123" y="255"/>
                  </a:lnTo>
                  <a:lnTo>
                    <a:pt x="123" y="250"/>
                  </a:lnTo>
                  <a:lnTo>
                    <a:pt x="125" y="245"/>
                  </a:lnTo>
                  <a:lnTo>
                    <a:pt x="125" y="238"/>
                  </a:lnTo>
                  <a:lnTo>
                    <a:pt x="128" y="233"/>
                  </a:lnTo>
                  <a:lnTo>
                    <a:pt x="137" y="240"/>
                  </a:lnTo>
                  <a:lnTo>
                    <a:pt x="147" y="242"/>
                  </a:lnTo>
                  <a:lnTo>
                    <a:pt x="159" y="245"/>
                  </a:lnTo>
                  <a:lnTo>
                    <a:pt x="173" y="245"/>
                  </a:lnTo>
                  <a:lnTo>
                    <a:pt x="188" y="240"/>
                  </a:lnTo>
                  <a:lnTo>
                    <a:pt x="202" y="228"/>
                  </a:lnTo>
                  <a:lnTo>
                    <a:pt x="214" y="216"/>
                  </a:lnTo>
                  <a:lnTo>
                    <a:pt x="219" y="209"/>
                  </a:lnTo>
                  <a:lnTo>
                    <a:pt x="219" y="204"/>
                  </a:lnTo>
                  <a:lnTo>
                    <a:pt x="216" y="197"/>
                  </a:lnTo>
                  <a:lnTo>
                    <a:pt x="212" y="192"/>
                  </a:lnTo>
                  <a:lnTo>
                    <a:pt x="207" y="190"/>
                  </a:lnTo>
                  <a:lnTo>
                    <a:pt x="204" y="187"/>
                  </a:lnTo>
                  <a:lnTo>
                    <a:pt x="200" y="185"/>
                  </a:lnTo>
                  <a:lnTo>
                    <a:pt x="197" y="182"/>
                  </a:lnTo>
                  <a:lnTo>
                    <a:pt x="197" y="180"/>
                  </a:lnTo>
                  <a:lnTo>
                    <a:pt x="200" y="175"/>
                  </a:lnTo>
                  <a:lnTo>
                    <a:pt x="202" y="175"/>
                  </a:lnTo>
                  <a:lnTo>
                    <a:pt x="207" y="173"/>
                  </a:lnTo>
                  <a:lnTo>
                    <a:pt x="209" y="173"/>
                  </a:lnTo>
                  <a:lnTo>
                    <a:pt x="209" y="168"/>
                  </a:lnTo>
                  <a:lnTo>
                    <a:pt x="207" y="166"/>
                  </a:lnTo>
                  <a:lnTo>
                    <a:pt x="202" y="161"/>
                  </a:lnTo>
                  <a:lnTo>
                    <a:pt x="195" y="158"/>
                  </a:lnTo>
                  <a:lnTo>
                    <a:pt x="200" y="154"/>
                  </a:lnTo>
                  <a:lnTo>
                    <a:pt x="207" y="156"/>
                  </a:lnTo>
                  <a:lnTo>
                    <a:pt x="214" y="161"/>
                  </a:lnTo>
                  <a:lnTo>
                    <a:pt x="221" y="166"/>
                  </a:lnTo>
                  <a:lnTo>
                    <a:pt x="231" y="170"/>
                  </a:lnTo>
                  <a:lnTo>
                    <a:pt x="238" y="154"/>
                  </a:lnTo>
                  <a:lnTo>
                    <a:pt x="243" y="137"/>
                  </a:lnTo>
                  <a:lnTo>
                    <a:pt x="248" y="120"/>
                  </a:lnTo>
                  <a:lnTo>
                    <a:pt x="248" y="105"/>
                  </a:lnTo>
                  <a:lnTo>
                    <a:pt x="245" y="108"/>
                  </a:lnTo>
                  <a:lnTo>
                    <a:pt x="240" y="113"/>
                  </a:lnTo>
                  <a:lnTo>
                    <a:pt x="233" y="115"/>
                  </a:lnTo>
                  <a:lnTo>
                    <a:pt x="228" y="118"/>
                  </a:lnTo>
                  <a:lnTo>
                    <a:pt x="228" y="110"/>
                  </a:lnTo>
                  <a:lnTo>
                    <a:pt x="228" y="103"/>
                  </a:lnTo>
                  <a:lnTo>
                    <a:pt x="231" y="96"/>
                  </a:lnTo>
                  <a:lnTo>
                    <a:pt x="236" y="89"/>
                  </a:lnTo>
                  <a:lnTo>
                    <a:pt x="231" y="91"/>
                  </a:lnTo>
                  <a:lnTo>
                    <a:pt x="228" y="89"/>
                  </a:lnTo>
                  <a:lnTo>
                    <a:pt x="231" y="86"/>
                  </a:lnTo>
                  <a:lnTo>
                    <a:pt x="236" y="81"/>
                  </a:lnTo>
                  <a:lnTo>
                    <a:pt x="238" y="79"/>
                  </a:lnTo>
                  <a:lnTo>
                    <a:pt x="243" y="79"/>
                  </a:lnTo>
                  <a:lnTo>
                    <a:pt x="231" y="65"/>
                  </a:lnTo>
                  <a:lnTo>
                    <a:pt x="216" y="57"/>
                  </a:lnTo>
                  <a:lnTo>
                    <a:pt x="202" y="53"/>
                  </a:lnTo>
                  <a:lnTo>
                    <a:pt x="188" y="53"/>
                  </a:lnTo>
                  <a:lnTo>
                    <a:pt x="197" y="57"/>
                  </a:lnTo>
                  <a:lnTo>
                    <a:pt x="207" y="65"/>
                  </a:lnTo>
                  <a:lnTo>
                    <a:pt x="214" y="72"/>
                  </a:lnTo>
                  <a:lnTo>
                    <a:pt x="219" y="79"/>
                  </a:lnTo>
                  <a:lnTo>
                    <a:pt x="209" y="77"/>
                  </a:lnTo>
                  <a:lnTo>
                    <a:pt x="197" y="77"/>
                  </a:lnTo>
                  <a:lnTo>
                    <a:pt x="185" y="79"/>
                  </a:lnTo>
                  <a:lnTo>
                    <a:pt x="173" y="79"/>
                  </a:lnTo>
                  <a:lnTo>
                    <a:pt x="178" y="86"/>
                  </a:lnTo>
                  <a:lnTo>
                    <a:pt x="183" y="96"/>
                  </a:lnTo>
                  <a:lnTo>
                    <a:pt x="185" y="105"/>
                  </a:lnTo>
                  <a:lnTo>
                    <a:pt x="185" y="115"/>
                  </a:lnTo>
                  <a:lnTo>
                    <a:pt x="190" y="101"/>
                  </a:lnTo>
                  <a:lnTo>
                    <a:pt x="195" y="115"/>
                  </a:lnTo>
                  <a:lnTo>
                    <a:pt x="195" y="127"/>
                  </a:lnTo>
                  <a:lnTo>
                    <a:pt x="190" y="139"/>
                  </a:lnTo>
                  <a:lnTo>
                    <a:pt x="183" y="151"/>
                  </a:lnTo>
                  <a:lnTo>
                    <a:pt x="171" y="163"/>
                  </a:lnTo>
                  <a:lnTo>
                    <a:pt x="152" y="168"/>
                  </a:lnTo>
                  <a:lnTo>
                    <a:pt x="135" y="173"/>
                  </a:lnTo>
                  <a:lnTo>
                    <a:pt x="120" y="173"/>
                  </a:lnTo>
                  <a:lnTo>
                    <a:pt x="120" y="175"/>
                  </a:lnTo>
                  <a:lnTo>
                    <a:pt x="123" y="178"/>
                  </a:lnTo>
                  <a:lnTo>
                    <a:pt x="123" y="182"/>
                  </a:lnTo>
                  <a:lnTo>
                    <a:pt x="123" y="185"/>
                  </a:lnTo>
                  <a:lnTo>
                    <a:pt x="125" y="190"/>
                  </a:lnTo>
                  <a:lnTo>
                    <a:pt x="132" y="194"/>
                  </a:lnTo>
                  <a:lnTo>
                    <a:pt x="142" y="199"/>
                  </a:lnTo>
                  <a:lnTo>
                    <a:pt x="149" y="204"/>
                  </a:lnTo>
                  <a:lnTo>
                    <a:pt x="140" y="211"/>
                  </a:lnTo>
                  <a:lnTo>
                    <a:pt x="125" y="202"/>
                  </a:lnTo>
                  <a:lnTo>
                    <a:pt x="106" y="192"/>
                  </a:lnTo>
                  <a:lnTo>
                    <a:pt x="92" y="182"/>
                  </a:lnTo>
                  <a:lnTo>
                    <a:pt x="84" y="180"/>
                  </a:lnTo>
                  <a:lnTo>
                    <a:pt x="82" y="180"/>
                  </a:lnTo>
                  <a:lnTo>
                    <a:pt x="77" y="180"/>
                  </a:lnTo>
                  <a:lnTo>
                    <a:pt x="75" y="182"/>
                  </a:lnTo>
                  <a:lnTo>
                    <a:pt x="72" y="182"/>
                  </a:lnTo>
                  <a:lnTo>
                    <a:pt x="70" y="182"/>
                  </a:lnTo>
                  <a:lnTo>
                    <a:pt x="68" y="180"/>
                  </a:lnTo>
                  <a:lnTo>
                    <a:pt x="65" y="180"/>
                  </a:lnTo>
                  <a:lnTo>
                    <a:pt x="63" y="178"/>
                  </a:lnTo>
                  <a:lnTo>
                    <a:pt x="63" y="175"/>
                  </a:lnTo>
                  <a:lnTo>
                    <a:pt x="63" y="173"/>
                  </a:lnTo>
                  <a:lnTo>
                    <a:pt x="63" y="170"/>
                  </a:lnTo>
                  <a:lnTo>
                    <a:pt x="65" y="166"/>
                  </a:lnTo>
                  <a:lnTo>
                    <a:pt x="60" y="163"/>
                  </a:lnTo>
                  <a:lnTo>
                    <a:pt x="58" y="163"/>
                  </a:lnTo>
                  <a:lnTo>
                    <a:pt x="56" y="163"/>
                  </a:lnTo>
                  <a:lnTo>
                    <a:pt x="51" y="166"/>
                  </a:lnTo>
                  <a:lnTo>
                    <a:pt x="46" y="166"/>
                  </a:lnTo>
                  <a:lnTo>
                    <a:pt x="41" y="163"/>
                  </a:lnTo>
                  <a:lnTo>
                    <a:pt x="48" y="139"/>
                  </a:lnTo>
                  <a:lnTo>
                    <a:pt x="60" y="115"/>
                  </a:lnTo>
                  <a:lnTo>
                    <a:pt x="77" y="93"/>
                  </a:lnTo>
                  <a:lnTo>
                    <a:pt x="94" y="77"/>
                  </a:lnTo>
                  <a:lnTo>
                    <a:pt x="108" y="62"/>
                  </a:lnTo>
                  <a:lnTo>
                    <a:pt x="120" y="48"/>
                  </a:lnTo>
                  <a:lnTo>
                    <a:pt x="132" y="36"/>
                  </a:lnTo>
                  <a:lnTo>
                    <a:pt x="140" y="21"/>
                  </a:lnTo>
                  <a:lnTo>
                    <a:pt x="144" y="24"/>
                  </a:lnTo>
                  <a:lnTo>
                    <a:pt x="149" y="14"/>
                  </a:lnTo>
                  <a:lnTo>
                    <a:pt x="135" y="9"/>
                  </a:lnTo>
                  <a:lnTo>
                    <a:pt x="118" y="5"/>
                  </a:lnTo>
                  <a:lnTo>
                    <a:pt x="96" y="2"/>
                  </a:lnTo>
                  <a:lnTo>
                    <a:pt x="80" y="0"/>
                  </a:lnTo>
                  <a:lnTo>
                    <a:pt x="75" y="7"/>
                  </a:lnTo>
                  <a:lnTo>
                    <a:pt x="87" y="7"/>
                  </a:lnTo>
                  <a:lnTo>
                    <a:pt x="101" y="7"/>
                  </a:lnTo>
                  <a:lnTo>
                    <a:pt x="118" y="12"/>
                  </a:lnTo>
                  <a:lnTo>
                    <a:pt x="128" y="14"/>
                  </a:lnTo>
                  <a:lnTo>
                    <a:pt x="128" y="17"/>
                  </a:lnTo>
                  <a:lnTo>
                    <a:pt x="128" y="21"/>
                  </a:lnTo>
                  <a:lnTo>
                    <a:pt x="128" y="24"/>
                  </a:lnTo>
                  <a:lnTo>
                    <a:pt x="125" y="24"/>
                  </a:lnTo>
                  <a:lnTo>
                    <a:pt x="120" y="24"/>
                  </a:lnTo>
                  <a:lnTo>
                    <a:pt x="113" y="24"/>
                  </a:lnTo>
                  <a:lnTo>
                    <a:pt x="108" y="24"/>
                  </a:lnTo>
                  <a:lnTo>
                    <a:pt x="101" y="26"/>
                  </a:lnTo>
                  <a:lnTo>
                    <a:pt x="96" y="31"/>
                  </a:lnTo>
                  <a:lnTo>
                    <a:pt x="89" y="38"/>
                  </a:lnTo>
                  <a:lnTo>
                    <a:pt x="84" y="45"/>
                  </a:lnTo>
                  <a:lnTo>
                    <a:pt x="77" y="43"/>
                  </a:lnTo>
                  <a:lnTo>
                    <a:pt x="70" y="38"/>
                  </a:lnTo>
                  <a:lnTo>
                    <a:pt x="60" y="36"/>
                  </a:lnTo>
                  <a:lnTo>
                    <a:pt x="53" y="33"/>
                  </a:lnTo>
                  <a:lnTo>
                    <a:pt x="44" y="43"/>
                  </a:lnTo>
                  <a:lnTo>
                    <a:pt x="51" y="43"/>
                  </a:lnTo>
                  <a:lnTo>
                    <a:pt x="58" y="45"/>
                  </a:lnTo>
                  <a:lnTo>
                    <a:pt x="65" y="50"/>
                  </a:lnTo>
                  <a:lnTo>
                    <a:pt x="72" y="53"/>
                  </a:lnTo>
                  <a:lnTo>
                    <a:pt x="70" y="57"/>
                  </a:lnTo>
                  <a:lnTo>
                    <a:pt x="70" y="65"/>
                  </a:lnTo>
                  <a:lnTo>
                    <a:pt x="68" y="72"/>
                  </a:lnTo>
                  <a:lnTo>
                    <a:pt x="65" y="77"/>
                  </a:lnTo>
                  <a:lnTo>
                    <a:pt x="60" y="74"/>
                  </a:lnTo>
                  <a:lnTo>
                    <a:pt x="53" y="72"/>
                  </a:lnTo>
                  <a:lnTo>
                    <a:pt x="48" y="69"/>
                  </a:lnTo>
                  <a:lnTo>
                    <a:pt x="46" y="69"/>
                  </a:lnTo>
                  <a:lnTo>
                    <a:pt x="41" y="77"/>
                  </a:lnTo>
                  <a:lnTo>
                    <a:pt x="51" y="79"/>
                  </a:lnTo>
                  <a:lnTo>
                    <a:pt x="56" y="84"/>
                  </a:lnTo>
                  <a:lnTo>
                    <a:pt x="56" y="89"/>
                  </a:lnTo>
                  <a:lnTo>
                    <a:pt x="56" y="93"/>
                  </a:lnTo>
                  <a:lnTo>
                    <a:pt x="53" y="96"/>
                  </a:lnTo>
                  <a:lnTo>
                    <a:pt x="48" y="101"/>
                  </a:lnTo>
                  <a:lnTo>
                    <a:pt x="46" y="103"/>
                  </a:lnTo>
                  <a:lnTo>
                    <a:pt x="41" y="103"/>
                  </a:lnTo>
                  <a:lnTo>
                    <a:pt x="44" y="105"/>
                  </a:lnTo>
                  <a:lnTo>
                    <a:pt x="46" y="108"/>
                  </a:lnTo>
                  <a:lnTo>
                    <a:pt x="46" y="113"/>
                  </a:lnTo>
                  <a:lnTo>
                    <a:pt x="8" y="115"/>
                  </a:lnTo>
                  <a:lnTo>
                    <a:pt x="3" y="108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5" y="132"/>
                  </a:lnTo>
                  <a:lnTo>
                    <a:pt x="8" y="132"/>
                  </a:lnTo>
                  <a:lnTo>
                    <a:pt x="10" y="134"/>
                  </a:lnTo>
                  <a:lnTo>
                    <a:pt x="10" y="139"/>
                  </a:lnTo>
                  <a:lnTo>
                    <a:pt x="12" y="144"/>
                  </a:lnTo>
                  <a:lnTo>
                    <a:pt x="17" y="151"/>
                  </a:lnTo>
                  <a:lnTo>
                    <a:pt x="22" y="158"/>
                  </a:lnTo>
                  <a:lnTo>
                    <a:pt x="32" y="168"/>
                  </a:lnTo>
                  <a:lnTo>
                    <a:pt x="44" y="182"/>
                  </a:lnTo>
                  <a:lnTo>
                    <a:pt x="58" y="202"/>
                  </a:lnTo>
                  <a:lnTo>
                    <a:pt x="65" y="223"/>
                  </a:lnTo>
                  <a:lnTo>
                    <a:pt x="70" y="223"/>
                  </a:lnTo>
                  <a:lnTo>
                    <a:pt x="77" y="223"/>
                  </a:lnTo>
                  <a:lnTo>
                    <a:pt x="82" y="226"/>
                  </a:lnTo>
                  <a:lnTo>
                    <a:pt x="84" y="230"/>
                  </a:lnTo>
                  <a:lnTo>
                    <a:pt x="77" y="233"/>
                  </a:lnTo>
                  <a:lnTo>
                    <a:pt x="68" y="238"/>
                  </a:lnTo>
                  <a:lnTo>
                    <a:pt x="58" y="240"/>
                  </a:lnTo>
                  <a:lnTo>
                    <a:pt x="48" y="240"/>
                  </a:lnTo>
                  <a:lnTo>
                    <a:pt x="39" y="257"/>
                  </a:lnTo>
                  <a:lnTo>
                    <a:pt x="27" y="281"/>
                  </a:lnTo>
                  <a:lnTo>
                    <a:pt x="15" y="300"/>
                  </a:lnTo>
                  <a:lnTo>
                    <a:pt x="5" y="315"/>
                  </a:lnTo>
                  <a:lnTo>
                    <a:pt x="24" y="305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8" name="Freeform 122"/>
            <p:cNvSpPr>
              <a:spLocks/>
            </p:cNvSpPr>
            <p:nvPr/>
          </p:nvSpPr>
          <p:spPr bwMode="auto">
            <a:xfrm>
              <a:off x="3380" y="1678"/>
              <a:ext cx="117" cy="312"/>
            </a:xfrm>
            <a:custGeom>
              <a:avLst/>
              <a:gdLst>
                <a:gd name="T0" fmla="*/ 117 w 117"/>
                <a:gd name="T1" fmla="*/ 168 h 312"/>
                <a:gd name="T2" fmla="*/ 117 w 117"/>
                <a:gd name="T3" fmla="*/ 161 h 312"/>
                <a:gd name="T4" fmla="*/ 108 w 117"/>
                <a:gd name="T5" fmla="*/ 156 h 312"/>
                <a:gd name="T6" fmla="*/ 98 w 117"/>
                <a:gd name="T7" fmla="*/ 151 h 312"/>
                <a:gd name="T8" fmla="*/ 93 w 117"/>
                <a:gd name="T9" fmla="*/ 142 h 312"/>
                <a:gd name="T10" fmla="*/ 93 w 117"/>
                <a:gd name="T11" fmla="*/ 135 h 312"/>
                <a:gd name="T12" fmla="*/ 101 w 117"/>
                <a:gd name="T13" fmla="*/ 125 h 312"/>
                <a:gd name="T14" fmla="*/ 105 w 117"/>
                <a:gd name="T15" fmla="*/ 101 h 312"/>
                <a:gd name="T16" fmla="*/ 96 w 117"/>
                <a:gd name="T17" fmla="*/ 79 h 312"/>
                <a:gd name="T18" fmla="*/ 77 w 117"/>
                <a:gd name="T19" fmla="*/ 48 h 312"/>
                <a:gd name="T20" fmla="*/ 62 w 117"/>
                <a:gd name="T21" fmla="*/ 36 h 312"/>
                <a:gd name="T22" fmla="*/ 67 w 117"/>
                <a:gd name="T23" fmla="*/ 34 h 312"/>
                <a:gd name="T24" fmla="*/ 65 w 117"/>
                <a:gd name="T25" fmla="*/ 29 h 312"/>
                <a:gd name="T26" fmla="*/ 53 w 117"/>
                <a:gd name="T27" fmla="*/ 24 h 312"/>
                <a:gd name="T28" fmla="*/ 38 w 117"/>
                <a:gd name="T29" fmla="*/ 19 h 312"/>
                <a:gd name="T30" fmla="*/ 48 w 117"/>
                <a:gd name="T31" fmla="*/ 10 h 312"/>
                <a:gd name="T32" fmla="*/ 53 w 117"/>
                <a:gd name="T33" fmla="*/ 0 h 312"/>
                <a:gd name="T34" fmla="*/ 26 w 117"/>
                <a:gd name="T35" fmla="*/ 12 h 312"/>
                <a:gd name="T36" fmla="*/ 0 w 117"/>
                <a:gd name="T37" fmla="*/ 17 h 312"/>
                <a:gd name="T38" fmla="*/ 21 w 117"/>
                <a:gd name="T39" fmla="*/ 34 h 312"/>
                <a:gd name="T40" fmla="*/ 45 w 117"/>
                <a:gd name="T41" fmla="*/ 58 h 312"/>
                <a:gd name="T42" fmla="*/ 67 w 117"/>
                <a:gd name="T43" fmla="*/ 79 h 312"/>
                <a:gd name="T44" fmla="*/ 77 w 117"/>
                <a:gd name="T45" fmla="*/ 98 h 312"/>
                <a:gd name="T46" fmla="*/ 77 w 117"/>
                <a:gd name="T47" fmla="*/ 142 h 312"/>
                <a:gd name="T48" fmla="*/ 65 w 117"/>
                <a:gd name="T49" fmla="*/ 185 h 312"/>
                <a:gd name="T50" fmla="*/ 74 w 117"/>
                <a:gd name="T51" fmla="*/ 197 h 312"/>
                <a:gd name="T52" fmla="*/ 74 w 117"/>
                <a:gd name="T53" fmla="*/ 204 h 312"/>
                <a:gd name="T54" fmla="*/ 67 w 117"/>
                <a:gd name="T55" fmla="*/ 207 h 312"/>
                <a:gd name="T56" fmla="*/ 50 w 117"/>
                <a:gd name="T57" fmla="*/ 209 h 312"/>
                <a:gd name="T58" fmla="*/ 53 w 117"/>
                <a:gd name="T59" fmla="*/ 223 h 312"/>
                <a:gd name="T60" fmla="*/ 53 w 117"/>
                <a:gd name="T61" fmla="*/ 235 h 312"/>
                <a:gd name="T62" fmla="*/ 69 w 117"/>
                <a:gd name="T63" fmla="*/ 274 h 312"/>
                <a:gd name="T64" fmla="*/ 77 w 117"/>
                <a:gd name="T65" fmla="*/ 312 h 312"/>
                <a:gd name="T66" fmla="*/ 81 w 117"/>
                <a:gd name="T67" fmla="*/ 312 h 312"/>
                <a:gd name="T68" fmla="*/ 84 w 117"/>
                <a:gd name="T69" fmla="*/ 312 h 312"/>
                <a:gd name="T70" fmla="*/ 91 w 117"/>
                <a:gd name="T71" fmla="*/ 305 h 312"/>
                <a:gd name="T72" fmla="*/ 96 w 117"/>
                <a:gd name="T73" fmla="*/ 298 h 312"/>
                <a:gd name="T74" fmla="*/ 86 w 117"/>
                <a:gd name="T75" fmla="*/ 276 h 312"/>
                <a:gd name="T76" fmla="*/ 91 w 117"/>
                <a:gd name="T77" fmla="*/ 250 h 312"/>
                <a:gd name="T78" fmla="*/ 98 w 117"/>
                <a:gd name="T79" fmla="*/ 248 h 312"/>
                <a:gd name="T80" fmla="*/ 105 w 117"/>
                <a:gd name="T81" fmla="*/ 245 h 312"/>
                <a:gd name="T82" fmla="*/ 93 w 117"/>
                <a:gd name="T83" fmla="*/ 235 h 312"/>
                <a:gd name="T84" fmla="*/ 86 w 117"/>
                <a:gd name="T85" fmla="*/ 226 h 312"/>
                <a:gd name="T86" fmla="*/ 89 w 117"/>
                <a:gd name="T87" fmla="*/ 214 h 312"/>
                <a:gd name="T88" fmla="*/ 93 w 117"/>
                <a:gd name="T89" fmla="*/ 202 h 312"/>
                <a:gd name="T90" fmla="*/ 105 w 117"/>
                <a:gd name="T91" fmla="*/ 190 h 312"/>
                <a:gd name="T92" fmla="*/ 117 w 117"/>
                <a:gd name="T93" fmla="*/ 173 h 3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17"/>
                <a:gd name="T142" fmla="*/ 0 h 312"/>
                <a:gd name="T143" fmla="*/ 117 w 117"/>
                <a:gd name="T144" fmla="*/ 312 h 3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17" h="312">
                  <a:moveTo>
                    <a:pt x="117" y="173"/>
                  </a:moveTo>
                  <a:lnTo>
                    <a:pt x="117" y="168"/>
                  </a:lnTo>
                  <a:lnTo>
                    <a:pt x="117" y="163"/>
                  </a:lnTo>
                  <a:lnTo>
                    <a:pt x="117" y="161"/>
                  </a:lnTo>
                  <a:lnTo>
                    <a:pt x="115" y="156"/>
                  </a:lnTo>
                  <a:lnTo>
                    <a:pt x="108" y="156"/>
                  </a:lnTo>
                  <a:lnTo>
                    <a:pt x="103" y="154"/>
                  </a:lnTo>
                  <a:lnTo>
                    <a:pt x="98" y="151"/>
                  </a:lnTo>
                  <a:lnTo>
                    <a:pt x="96" y="147"/>
                  </a:lnTo>
                  <a:lnTo>
                    <a:pt x="93" y="142"/>
                  </a:lnTo>
                  <a:lnTo>
                    <a:pt x="93" y="139"/>
                  </a:lnTo>
                  <a:lnTo>
                    <a:pt x="93" y="135"/>
                  </a:lnTo>
                  <a:lnTo>
                    <a:pt x="96" y="132"/>
                  </a:lnTo>
                  <a:lnTo>
                    <a:pt x="101" y="125"/>
                  </a:lnTo>
                  <a:lnTo>
                    <a:pt x="103" y="113"/>
                  </a:lnTo>
                  <a:lnTo>
                    <a:pt x="105" y="101"/>
                  </a:lnTo>
                  <a:lnTo>
                    <a:pt x="103" y="91"/>
                  </a:lnTo>
                  <a:lnTo>
                    <a:pt x="96" y="79"/>
                  </a:lnTo>
                  <a:lnTo>
                    <a:pt x="89" y="62"/>
                  </a:lnTo>
                  <a:lnTo>
                    <a:pt x="77" y="48"/>
                  </a:lnTo>
                  <a:lnTo>
                    <a:pt x="62" y="38"/>
                  </a:lnTo>
                  <a:lnTo>
                    <a:pt x="62" y="36"/>
                  </a:lnTo>
                  <a:lnTo>
                    <a:pt x="65" y="36"/>
                  </a:lnTo>
                  <a:lnTo>
                    <a:pt x="67" y="34"/>
                  </a:lnTo>
                  <a:lnTo>
                    <a:pt x="69" y="34"/>
                  </a:lnTo>
                  <a:lnTo>
                    <a:pt x="65" y="29"/>
                  </a:lnTo>
                  <a:lnTo>
                    <a:pt x="60" y="24"/>
                  </a:lnTo>
                  <a:lnTo>
                    <a:pt x="53" y="24"/>
                  </a:lnTo>
                  <a:lnTo>
                    <a:pt x="43" y="24"/>
                  </a:lnTo>
                  <a:lnTo>
                    <a:pt x="38" y="19"/>
                  </a:lnTo>
                  <a:lnTo>
                    <a:pt x="43" y="14"/>
                  </a:lnTo>
                  <a:lnTo>
                    <a:pt x="48" y="10"/>
                  </a:lnTo>
                  <a:lnTo>
                    <a:pt x="50" y="5"/>
                  </a:lnTo>
                  <a:lnTo>
                    <a:pt x="53" y="0"/>
                  </a:lnTo>
                  <a:lnTo>
                    <a:pt x="41" y="5"/>
                  </a:lnTo>
                  <a:lnTo>
                    <a:pt x="26" y="12"/>
                  </a:lnTo>
                  <a:lnTo>
                    <a:pt x="12" y="14"/>
                  </a:lnTo>
                  <a:lnTo>
                    <a:pt x="0" y="17"/>
                  </a:lnTo>
                  <a:lnTo>
                    <a:pt x="9" y="24"/>
                  </a:lnTo>
                  <a:lnTo>
                    <a:pt x="21" y="34"/>
                  </a:lnTo>
                  <a:lnTo>
                    <a:pt x="33" y="46"/>
                  </a:lnTo>
                  <a:lnTo>
                    <a:pt x="45" y="58"/>
                  </a:lnTo>
                  <a:lnTo>
                    <a:pt x="57" y="67"/>
                  </a:lnTo>
                  <a:lnTo>
                    <a:pt x="67" y="79"/>
                  </a:lnTo>
                  <a:lnTo>
                    <a:pt x="74" y="89"/>
                  </a:lnTo>
                  <a:lnTo>
                    <a:pt x="77" y="98"/>
                  </a:lnTo>
                  <a:lnTo>
                    <a:pt x="77" y="120"/>
                  </a:lnTo>
                  <a:lnTo>
                    <a:pt x="77" y="142"/>
                  </a:lnTo>
                  <a:lnTo>
                    <a:pt x="72" y="166"/>
                  </a:lnTo>
                  <a:lnTo>
                    <a:pt x="65" y="185"/>
                  </a:lnTo>
                  <a:lnTo>
                    <a:pt x="69" y="190"/>
                  </a:lnTo>
                  <a:lnTo>
                    <a:pt x="74" y="197"/>
                  </a:lnTo>
                  <a:lnTo>
                    <a:pt x="74" y="202"/>
                  </a:lnTo>
                  <a:lnTo>
                    <a:pt x="74" y="204"/>
                  </a:lnTo>
                  <a:lnTo>
                    <a:pt x="72" y="207"/>
                  </a:lnTo>
                  <a:lnTo>
                    <a:pt x="67" y="207"/>
                  </a:lnTo>
                  <a:lnTo>
                    <a:pt x="60" y="209"/>
                  </a:lnTo>
                  <a:lnTo>
                    <a:pt x="50" y="209"/>
                  </a:lnTo>
                  <a:lnTo>
                    <a:pt x="53" y="216"/>
                  </a:lnTo>
                  <a:lnTo>
                    <a:pt x="53" y="223"/>
                  </a:lnTo>
                  <a:lnTo>
                    <a:pt x="53" y="231"/>
                  </a:lnTo>
                  <a:lnTo>
                    <a:pt x="53" y="235"/>
                  </a:lnTo>
                  <a:lnTo>
                    <a:pt x="62" y="252"/>
                  </a:lnTo>
                  <a:lnTo>
                    <a:pt x="69" y="274"/>
                  </a:lnTo>
                  <a:lnTo>
                    <a:pt x="74" y="296"/>
                  </a:lnTo>
                  <a:lnTo>
                    <a:pt x="77" y="312"/>
                  </a:lnTo>
                  <a:lnTo>
                    <a:pt x="79" y="312"/>
                  </a:lnTo>
                  <a:lnTo>
                    <a:pt x="81" y="312"/>
                  </a:lnTo>
                  <a:lnTo>
                    <a:pt x="84" y="312"/>
                  </a:lnTo>
                  <a:lnTo>
                    <a:pt x="86" y="308"/>
                  </a:lnTo>
                  <a:lnTo>
                    <a:pt x="91" y="305"/>
                  </a:lnTo>
                  <a:lnTo>
                    <a:pt x="93" y="300"/>
                  </a:lnTo>
                  <a:lnTo>
                    <a:pt x="96" y="298"/>
                  </a:lnTo>
                  <a:lnTo>
                    <a:pt x="89" y="288"/>
                  </a:lnTo>
                  <a:lnTo>
                    <a:pt x="86" y="276"/>
                  </a:lnTo>
                  <a:lnTo>
                    <a:pt x="86" y="264"/>
                  </a:lnTo>
                  <a:lnTo>
                    <a:pt x="91" y="250"/>
                  </a:lnTo>
                  <a:lnTo>
                    <a:pt x="93" y="250"/>
                  </a:lnTo>
                  <a:lnTo>
                    <a:pt x="98" y="248"/>
                  </a:lnTo>
                  <a:lnTo>
                    <a:pt x="103" y="245"/>
                  </a:lnTo>
                  <a:lnTo>
                    <a:pt x="105" y="245"/>
                  </a:lnTo>
                  <a:lnTo>
                    <a:pt x="98" y="240"/>
                  </a:lnTo>
                  <a:lnTo>
                    <a:pt x="93" y="235"/>
                  </a:lnTo>
                  <a:lnTo>
                    <a:pt x="89" y="231"/>
                  </a:lnTo>
                  <a:lnTo>
                    <a:pt x="86" y="226"/>
                  </a:lnTo>
                  <a:lnTo>
                    <a:pt x="86" y="221"/>
                  </a:lnTo>
                  <a:lnTo>
                    <a:pt x="89" y="214"/>
                  </a:lnTo>
                  <a:lnTo>
                    <a:pt x="91" y="207"/>
                  </a:lnTo>
                  <a:lnTo>
                    <a:pt x="93" y="202"/>
                  </a:lnTo>
                  <a:lnTo>
                    <a:pt x="98" y="197"/>
                  </a:lnTo>
                  <a:lnTo>
                    <a:pt x="105" y="190"/>
                  </a:lnTo>
                  <a:lnTo>
                    <a:pt x="115" y="180"/>
                  </a:lnTo>
                  <a:lnTo>
                    <a:pt x="117" y="173"/>
                  </a:lnTo>
                  <a:close/>
                </a:path>
              </a:pathLst>
            </a:custGeom>
            <a:gradFill rotWithShape="0">
              <a:gsLst>
                <a:gs pos="0">
                  <a:srgbClr val="5E2F00"/>
                </a:gs>
                <a:gs pos="50000">
                  <a:srgbClr val="CC6600"/>
                </a:gs>
                <a:gs pos="100000">
                  <a:srgbClr val="5E2F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9" name="Freeform 123"/>
            <p:cNvSpPr>
              <a:spLocks/>
            </p:cNvSpPr>
            <p:nvPr/>
          </p:nvSpPr>
          <p:spPr bwMode="auto">
            <a:xfrm>
              <a:off x="3142" y="1846"/>
              <a:ext cx="58" cy="118"/>
            </a:xfrm>
            <a:custGeom>
              <a:avLst/>
              <a:gdLst>
                <a:gd name="T0" fmla="*/ 31 w 58"/>
                <a:gd name="T1" fmla="*/ 0 h 118"/>
                <a:gd name="T2" fmla="*/ 39 w 58"/>
                <a:gd name="T3" fmla="*/ 12 h 118"/>
                <a:gd name="T4" fmla="*/ 46 w 58"/>
                <a:gd name="T5" fmla="*/ 29 h 118"/>
                <a:gd name="T6" fmla="*/ 53 w 58"/>
                <a:gd name="T7" fmla="*/ 43 h 118"/>
                <a:gd name="T8" fmla="*/ 58 w 58"/>
                <a:gd name="T9" fmla="*/ 51 h 118"/>
                <a:gd name="T10" fmla="*/ 39 w 58"/>
                <a:gd name="T11" fmla="*/ 46 h 118"/>
                <a:gd name="T12" fmla="*/ 39 w 58"/>
                <a:gd name="T13" fmla="*/ 60 h 118"/>
                <a:gd name="T14" fmla="*/ 36 w 58"/>
                <a:gd name="T15" fmla="*/ 82 h 118"/>
                <a:gd name="T16" fmla="*/ 31 w 58"/>
                <a:gd name="T17" fmla="*/ 106 h 118"/>
                <a:gd name="T18" fmla="*/ 31 w 58"/>
                <a:gd name="T19" fmla="*/ 118 h 118"/>
                <a:gd name="T20" fmla="*/ 29 w 58"/>
                <a:gd name="T21" fmla="*/ 96 h 118"/>
                <a:gd name="T22" fmla="*/ 26 w 58"/>
                <a:gd name="T23" fmla="*/ 70 h 118"/>
                <a:gd name="T24" fmla="*/ 24 w 58"/>
                <a:gd name="T25" fmla="*/ 46 h 118"/>
                <a:gd name="T26" fmla="*/ 24 w 58"/>
                <a:gd name="T27" fmla="*/ 31 h 118"/>
                <a:gd name="T28" fmla="*/ 22 w 58"/>
                <a:gd name="T29" fmla="*/ 36 h 118"/>
                <a:gd name="T30" fmla="*/ 17 w 58"/>
                <a:gd name="T31" fmla="*/ 46 h 118"/>
                <a:gd name="T32" fmla="*/ 12 w 58"/>
                <a:gd name="T33" fmla="*/ 55 h 118"/>
                <a:gd name="T34" fmla="*/ 7 w 58"/>
                <a:gd name="T35" fmla="*/ 63 h 118"/>
                <a:gd name="T36" fmla="*/ 5 w 58"/>
                <a:gd name="T37" fmla="*/ 65 h 118"/>
                <a:gd name="T38" fmla="*/ 5 w 58"/>
                <a:gd name="T39" fmla="*/ 67 h 118"/>
                <a:gd name="T40" fmla="*/ 5 w 58"/>
                <a:gd name="T41" fmla="*/ 65 h 118"/>
                <a:gd name="T42" fmla="*/ 5 w 58"/>
                <a:gd name="T43" fmla="*/ 65 h 118"/>
                <a:gd name="T44" fmla="*/ 0 w 58"/>
                <a:gd name="T45" fmla="*/ 51 h 118"/>
                <a:gd name="T46" fmla="*/ 10 w 58"/>
                <a:gd name="T47" fmla="*/ 36 h 118"/>
                <a:gd name="T48" fmla="*/ 17 w 58"/>
                <a:gd name="T49" fmla="*/ 22 h 118"/>
                <a:gd name="T50" fmla="*/ 24 w 58"/>
                <a:gd name="T51" fmla="*/ 7 h 118"/>
                <a:gd name="T52" fmla="*/ 31 w 58"/>
                <a:gd name="T53" fmla="*/ 0 h 11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8"/>
                <a:gd name="T82" fmla="*/ 0 h 118"/>
                <a:gd name="T83" fmla="*/ 58 w 58"/>
                <a:gd name="T84" fmla="*/ 118 h 11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8" h="118">
                  <a:moveTo>
                    <a:pt x="31" y="0"/>
                  </a:moveTo>
                  <a:lnTo>
                    <a:pt x="39" y="12"/>
                  </a:lnTo>
                  <a:lnTo>
                    <a:pt x="46" y="29"/>
                  </a:lnTo>
                  <a:lnTo>
                    <a:pt x="53" y="43"/>
                  </a:lnTo>
                  <a:lnTo>
                    <a:pt x="58" y="51"/>
                  </a:lnTo>
                  <a:lnTo>
                    <a:pt x="39" y="46"/>
                  </a:lnTo>
                  <a:lnTo>
                    <a:pt x="39" y="60"/>
                  </a:lnTo>
                  <a:lnTo>
                    <a:pt x="36" y="82"/>
                  </a:lnTo>
                  <a:lnTo>
                    <a:pt x="31" y="106"/>
                  </a:lnTo>
                  <a:lnTo>
                    <a:pt x="31" y="118"/>
                  </a:lnTo>
                  <a:lnTo>
                    <a:pt x="29" y="96"/>
                  </a:lnTo>
                  <a:lnTo>
                    <a:pt x="26" y="70"/>
                  </a:lnTo>
                  <a:lnTo>
                    <a:pt x="24" y="46"/>
                  </a:lnTo>
                  <a:lnTo>
                    <a:pt x="24" y="31"/>
                  </a:lnTo>
                  <a:lnTo>
                    <a:pt x="22" y="36"/>
                  </a:lnTo>
                  <a:lnTo>
                    <a:pt x="17" y="46"/>
                  </a:lnTo>
                  <a:lnTo>
                    <a:pt x="12" y="55"/>
                  </a:lnTo>
                  <a:lnTo>
                    <a:pt x="7" y="63"/>
                  </a:lnTo>
                  <a:lnTo>
                    <a:pt x="5" y="65"/>
                  </a:lnTo>
                  <a:lnTo>
                    <a:pt x="5" y="67"/>
                  </a:lnTo>
                  <a:lnTo>
                    <a:pt x="5" y="65"/>
                  </a:lnTo>
                  <a:lnTo>
                    <a:pt x="0" y="51"/>
                  </a:lnTo>
                  <a:lnTo>
                    <a:pt x="10" y="36"/>
                  </a:lnTo>
                  <a:lnTo>
                    <a:pt x="17" y="22"/>
                  </a:lnTo>
                  <a:lnTo>
                    <a:pt x="24" y="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0" name="Freeform 124"/>
            <p:cNvSpPr>
              <a:spLocks/>
            </p:cNvSpPr>
            <p:nvPr/>
          </p:nvSpPr>
          <p:spPr bwMode="auto">
            <a:xfrm>
              <a:off x="3190" y="1904"/>
              <a:ext cx="15" cy="43"/>
            </a:xfrm>
            <a:custGeom>
              <a:avLst/>
              <a:gdLst>
                <a:gd name="T0" fmla="*/ 10 w 15"/>
                <a:gd name="T1" fmla="*/ 0 h 43"/>
                <a:gd name="T2" fmla="*/ 7 w 15"/>
                <a:gd name="T3" fmla="*/ 7 h 43"/>
                <a:gd name="T4" fmla="*/ 3 w 15"/>
                <a:gd name="T5" fmla="*/ 17 h 43"/>
                <a:gd name="T6" fmla="*/ 0 w 15"/>
                <a:gd name="T7" fmla="*/ 29 h 43"/>
                <a:gd name="T8" fmla="*/ 0 w 15"/>
                <a:gd name="T9" fmla="*/ 43 h 43"/>
                <a:gd name="T10" fmla="*/ 3 w 15"/>
                <a:gd name="T11" fmla="*/ 38 h 43"/>
                <a:gd name="T12" fmla="*/ 5 w 15"/>
                <a:gd name="T13" fmla="*/ 29 h 43"/>
                <a:gd name="T14" fmla="*/ 10 w 15"/>
                <a:gd name="T15" fmla="*/ 17 h 43"/>
                <a:gd name="T16" fmla="*/ 15 w 15"/>
                <a:gd name="T17" fmla="*/ 9 h 43"/>
                <a:gd name="T18" fmla="*/ 10 w 15"/>
                <a:gd name="T19" fmla="*/ 0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43"/>
                <a:gd name="T32" fmla="*/ 15 w 1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43">
                  <a:moveTo>
                    <a:pt x="10" y="0"/>
                  </a:moveTo>
                  <a:lnTo>
                    <a:pt x="7" y="7"/>
                  </a:lnTo>
                  <a:lnTo>
                    <a:pt x="3" y="17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3" y="38"/>
                  </a:lnTo>
                  <a:lnTo>
                    <a:pt x="5" y="29"/>
                  </a:lnTo>
                  <a:lnTo>
                    <a:pt x="10" y="17"/>
                  </a:lnTo>
                  <a:lnTo>
                    <a:pt x="15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1" name="Freeform 125"/>
            <p:cNvSpPr>
              <a:spLocks/>
            </p:cNvSpPr>
            <p:nvPr/>
          </p:nvSpPr>
          <p:spPr bwMode="auto">
            <a:xfrm>
              <a:off x="3137" y="2048"/>
              <a:ext cx="125" cy="46"/>
            </a:xfrm>
            <a:custGeom>
              <a:avLst/>
              <a:gdLst>
                <a:gd name="T0" fmla="*/ 65 w 125"/>
                <a:gd name="T1" fmla="*/ 10 h 46"/>
                <a:gd name="T2" fmla="*/ 65 w 125"/>
                <a:gd name="T3" fmla="*/ 10 h 46"/>
                <a:gd name="T4" fmla="*/ 68 w 125"/>
                <a:gd name="T5" fmla="*/ 7 h 46"/>
                <a:gd name="T6" fmla="*/ 72 w 125"/>
                <a:gd name="T7" fmla="*/ 5 h 46"/>
                <a:gd name="T8" fmla="*/ 77 w 125"/>
                <a:gd name="T9" fmla="*/ 5 h 46"/>
                <a:gd name="T10" fmla="*/ 87 w 125"/>
                <a:gd name="T11" fmla="*/ 10 h 46"/>
                <a:gd name="T12" fmla="*/ 104 w 125"/>
                <a:gd name="T13" fmla="*/ 15 h 46"/>
                <a:gd name="T14" fmla="*/ 118 w 125"/>
                <a:gd name="T15" fmla="*/ 22 h 46"/>
                <a:gd name="T16" fmla="*/ 125 w 125"/>
                <a:gd name="T17" fmla="*/ 29 h 46"/>
                <a:gd name="T18" fmla="*/ 125 w 125"/>
                <a:gd name="T19" fmla="*/ 34 h 46"/>
                <a:gd name="T20" fmla="*/ 123 w 125"/>
                <a:gd name="T21" fmla="*/ 39 h 46"/>
                <a:gd name="T22" fmla="*/ 118 w 125"/>
                <a:gd name="T23" fmla="*/ 41 h 46"/>
                <a:gd name="T24" fmla="*/ 113 w 125"/>
                <a:gd name="T25" fmla="*/ 43 h 46"/>
                <a:gd name="T26" fmla="*/ 99 w 125"/>
                <a:gd name="T27" fmla="*/ 46 h 46"/>
                <a:gd name="T28" fmla="*/ 82 w 125"/>
                <a:gd name="T29" fmla="*/ 46 h 46"/>
                <a:gd name="T30" fmla="*/ 68 w 125"/>
                <a:gd name="T31" fmla="*/ 43 h 46"/>
                <a:gd name="T32" fmla="*/ 60 w 125"/>
                <a:gd name="T33" fmla="*/ 39 h 46"/>
                <a:gd name="T34" fmla="*/ 60 w 125"/>
                <a:gd name="T35" fmla="*/ 31 h 46"/>
                <a:gd name="T36" fmla="*/ 60 w 125"/>
                <a:gd name="T37" fmla="*/ 27 h 46"/>
                <a:gd name="T38" fmla="*/ 60 w 125"/>
                <a:gd name="T39" fmla="*/ 22 h 46"/>
                <a:gd name="T40" fmla="*/ 60 w 125"/>
                <a:gd name="T41" fmla="*/ 19 h 46"/>
                <a:gd name="T42" fmla="*/ 58 w 125"/>
                <a:gd name="T43" fmla="*/ 19 h 46"/>
                <a:gd name="T44" fmla="*/ 53 w 125"/>
                <a:gd name="T45" fmla="*/ 22 h 46"/>
                <a:gd name="T46" fmla="*/ 48 w 125"/>
                <a:gd name="T47" fmla="*/ 27 h 46"/>
                <a:gd name="T48" fmla="*/ 39 w 125"/>
                <a:gd name="T49" fmla="*/ 27 h 46"/>
                <a:gd name="T50" fmla="*/ 24 w 125"/>
                <a:gd name="T51" fmla="*/ 24 h 46"/>
                <a:gd name="T52" fmla="*/ 12 w 125"/>
                <a:gd name="T53" fmla="*/ 19 h 46"/>
                <a:gd name="T54" fmla="*/ 3 w 125"/>
                <a:gd name="T55" fmla="*/ 15 h 46"/>
                <a:gd name="T56" fmla="*/ 0 w 125"/>
                <a:gd name="T57" fmla="*/ 10 h 46"/>
                <a:gd name="T58" fmla="*/ 10 w 125"/>
                <a:gd name="T59" fmla="*/ 2 h 46"/>
                <a:gd name="T60" fmla="*/ 27 w 125"/>
                <a:gd name="T61" fmla="*/ 0 h 46"/>
                <a:gd name="T62" fmla="*/ 48 w 125"/>
                <a:gd name="T63" fmla="*/ 2 h 46"/>
                <a:gd name="T64" fmla="*/ 65 w 125"/>
                <a:gd name="T65" fmla="*/ 10 h 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"/>
                <a:gd name="T100" fmla="*/ 0 h 46"/>
                <a:gd name="T101" fmla="*/ 125 w 125"/>
                <a:gd name="T102" fmla="*/ 46 h 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" h="46">
                  <a:moveTo>
                    <a:pt x="65" y="10"/>
                  </a:moveTo>
                  <a:lnTo>
                    <a:pt x="65" y="10"/>
                  </a:lnTo>
                  <a:lnTo>
                    <a:pt x="68" y="7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87" y="10"/>
                  </a:lnTo>
                  <a:lnTo>
                    <a:pt x="104" y="15"/>
                  </a:lnTo>
                  <a:lnTo>
                    <a:pt x="118" y="22"/>
                  </a:lnTo>
                  <a:lnTo>
                    <a:pt x="125" y="29"/>
                  </a:lnTo>
                  <a:lnTo>
                    <a:pt x="125" y="34"/>
                  </a:lnTo>
                  <a:lnTo>
                    <a:pt x="123" y="39"/>
                  </a:lnTo>
                  <a:lnTo>
                    <a:pt x="118" y="41"/>
                  </a:lnTo>
                  <a:lnTo>
                    <a:pt x="113" y="43"/>
                  </a:lnTo>
                  <a:lnTo>
                    <a:pt x="99" y="46"/>
                  </a:lnTo>
                  <a:lnTo>
                    <a:pt x="82" y="46"/>
                  </a:lnTo>
                  <a:lnTo>
                    <a:pt x="68" y="43"/>
                  </a:lnTo>
                  <a:lnTo>
                    <a:pt x="60" y="39"/>
                  </a:lnTo>
                  <a:lnTo>
                    <a:pt x="60" y="31"/>
                  </a:lnTo>
                  <a:lnTo>
                    <a:pt x="60" y="27"/>
                  </a:lnTo>
                  <a:lnTo>
                    <a:pt x="60" y="22"/>
                  </a:lnTo>
                  <a:lnTo>
                    <a:pt x="60" y="19"/>
                  </a:lnTo>
                  <a:lnTo>
                    <a:pt x="58" y="19"/>
                  </a:lnTo>
                  <a:lnTo>
                    <a:pt x="53" y="22"/>
                  </a:lnTo>
                  <a:lnTo>
                    <a:pt x="48" y="27"/>
                  </a:lnTo>
                  <a:lnTo>
                    <a:pt x="39" y="27"/>
                  </a:lnTo>
                  <a:lnTo>
                    <a:pt x="24" y="24"/>
                  </a:lnTo>
                  <a:lnTo>
                    <a:pt x="12" y="19"/>
                  </a:lnTo>
                  <a:lnTo>
                    <a:pt x="3" y="15"/>
                  </a:lnTo>
                  <a:lnTo>
                    <a:pt x="0" y="10"/>
                  </a:lnTo>
                  <a:lnTo>
                    <a:pt x="10" y="2"/>
                  </a:lnTo>
                  <a:lnTo>
                    <a:pt x="27" y="0"/>
                  </a:lnTo>
                  <a:lnTo>
                    <a:pt x="48" y="2"/>
                  </a:lnTo>
                  <a:lnTo>
                    <a:pt x="65" y="1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2" name="Freeform 126"/>
            <p:cNvSpPr>
              <a:spLocks/>
            </p:cNvSpPr>
            <p:nvPr/>
          </p:nvSpPr>
          <p:spPr bwMode="auto">
            <a:xfrm>
              <a:off x="3296" y="2036"/>
              <a:ext cx="134" cy="46"/>
            </a:xfrm>
            <a:custGeom>
              <a:avLst/>
              <a:gdLst>
                <a:gd name="T0" fmla="*/ 0 w 134"/>
                <a:gd name="T1" fmla="*/ 14 h 46"/>
                <a:gd name="T2" fmla="*/ 5 w 134"/>
                <a:gd name="T3" fmla="*/ 10 h 46"/>
                <a:gd name="T4" fmla="*/ 14 w 134"/>
                <a:gd name="T5" fmla="*/ 5 h 46"/>
                <a:gd name="T6" fmla="*/ 26 w 134"/>
                <a:gd name="T7" fmla="*/ 2 h 46"/>
                <a:gd name="T8" fmla="*/ 38 w 134"/>
                <a:gd name="T9" fmla="*/ 0 h 46"/>
                <a:gd name="T10" fmla="*/ 50 w 134"/>
                <a:gd name="T11" fmla="*/ 2 h 46"/>
                <a:gd name="T12" fmla="*/ 62 w 134"/>
                <a:gd name="T13" fmla="*/ 7 h 46"/>
                <a:gd name="T14" fmla="*/ 69 w 134"/>
                <a:gd name="T15" fmla="*/ 12 h 46"/>
                <a:gd name="T16" fmla="*/ 79 w 134"/>
                <a:gd name="T17" fmla="*/ 19 h 46"/>
                <a:gd name="T18" fmla="*/ 89 w 134"/>
                <a:gd name="T19" fmla="*/ 24 h 46"/>
                <a:gd name="T20" fmla="*/ 98 w 134"/>
                <a:gd name="T21" fmla="*/ 27 h 46"/>
                <a:gd name="T22" fmla="*/ 108 w 134"/>
                <a:gd name="T23" fmla="*/ 27 h 46"/>
                <a:gd name="T24" fmla="*/ 115 w 134"/>
                <a:gd name="T25" fmla="*/ 27 h 46"/>
                <a:gd name="T26" fmla="*/ 122 w 134"/>
                <a:gd name="T27" fmla="*/ 27 h 46"/>
                <a:gd name="T28" fmla="*/ 127 w 134"/>
                <a:gd name="T29" fmla="*/ 27 h 46"/>
                <a:gd name="T30" fmla="*/ 132 w 134"/>
                <a:gd name="T31" fmla="*/ 29 h 46"/>
                <a:gd name="T32" fmla="*/ 134 w 134"/>
                <a:gd name="T33" fmla="*/ 31 h 46"/>
                <a:gd name="T34" fmla="*/ 132 w 134"/>
                <a:gd name="T35" fmla="*/ 36 h 46"/>
                <a:gd name="T36" fmla="*/ 127 w 134"/>
                <a:gd name="T37" fmla="*/ 41 h 46"/>
                <a:gd name="T38" fmla="*/ 117 w 134"/>
                <a:gd name="T39" fmla="*/ 43 h 46"/>
                <a:gd name="T40" fmla="*/ 108 w 134"/>
                <a:gd name="T41" fmla="*/ 46 h 46"/>
                <a:gd name="T42" fmla="*/ 96 w 134"/>
                <a:gd name="T43" fmla="*/ 46 h 46"/>
                <a:gd name="T44" fmla="*/ 81 w 134"/>
                <a:gd name="T45" fmla="*/ 46 h 46"/>
                <a:gd name="T46" fmla="*/ 67 w 134"/>
                <a:gd name="T47" fmla="*/ 43 h 46"/>
                <a:gd name="T48" fmla="*/ 55 w 134"/>
                <a:gd name="T49" fmla="*/ 41 h 46"/>
                <a:gd name="T50" fmla="*/ 48 w 134"/>
                <a:gd name="T51" fmla="*/ 39 h 46"/>
                <a:gd name="T52" fmla="*/ 38 w 134"/>
                <a:gd name="T53" fmla="*/ 36 h 46"/>
                <a:gd name="T54" fmla="*/ 31 w 134"/>
                <a:gd name="T55" fmla="*/ 34 h 46"/>
                <a:gd name="T56" fmla="*/ 21 w 134"/>
                <a:gd name="T57" fmla="*/ 34 h 46"/>
                <a:gd name="T58" fmla="*/ 12 w 134"/>
                <a:gd name="T59" fmla="*/ 34 h 46"/>
                <a:gd name="T60" fmla="*/ 5 w 134"/>
                <a:gd name="T61" fmla="*/ 29 h 46"/>
                <a:gd name="T62" fmla="*/ 0 w 134"/>
                <a:gd name="T63" fmla="*/ 24 h 46"/>
                <a:gd name="T64" fmla="*/ 0 w 134"/>
                <a:gd name="T65" fmla="*/ 14 h 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4"/>
                <a:gd name="T100" fmla="*/ 0 h 46"/>
                <a:gd name="T101" fmla="*/ 134 w 134"/>
                <a:gd name="T102" fmla="*/ 46 h 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4" h="46">
                  <a:moveTo>
                    <a:pt x="0" y="14"/>
                  </a:moveTo>
                  <a:lnTo>
                    <a:pt x="5" y="10"/>
                  </a:lnTo>
                  <a:lnTo>
                    <a:pt x="14" y="5"/>
                  </a:lnTo>
                  <a:lnTo>
                    <a:pt x="26" y="2"/>
                  </a:lnTo>
                  <a:lnTo>
                    <a:pt x="38" y="0"/>
                  </a:lnTo>
                  <a:lnTo>
                    <a:pt x="50" y="2"/>
                  </a:lnTo>
                  <a:lnTo>
                    <a:pt x="62" y="7"/>
                  </a:lnTo>
                  <a:lnTo>
                    <a:pt x="69" y="12"/>
                  </a:lnTo>
                  <a:lnTo>
                    <a:pt x="79" y="19"/>
                  </a:lnTo>
                  <a:lnTo>
                    <a:pt x="89" y="24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5" y="27"/>
                  </a:lnTo>
                  <a:lnTo>
                    <a:pt x="122" y="27"/>
                  </a:lnTo>
                  <a:lnTo>
                    <a:pt x="127" y="27"/>
                  </a:lnTo>
                  <a:lnTo>
                    <a:pt x="132" y="29"/>
                  </a:lnTo>
                  <a:lnTo>
                    <a:pt x="134" y="31"/>
                  </a:lnTo>
                  <a:lnTo>
                    <a:pt x="132" y="36"/>
                  </a:lnTo>
                  <a:lnTo>
                    <a:pt x="127" y="41"/>
                  </a:lnTo>
                  <a:lnTo>
                    <a:pt x="117" y="43"/>
                  </a:lnTo>
                  <a:lnTo>
                    <a:pt x="108" y="46"/>
                  </a:lnTo>
                  <a:lnTo>
                    <a:pt x="96" y="46"/>
                  </a:lnTo>
                  <a:lnTo>
                    <a:pt x="81" y="46"/>
                  </a:lnTo>
                  <a:lnTo>
                    <a:pt x="67" y="43"/>
                  </a:lnTo>
                  <a:lnTo>
                    <a:pt x="55" y="41"/>
                  </a:lnTo>
                  <a:lnTo>
                    <a:pt x="48" y="39"/>
                  </a:lnTo>
                  <a:lnTo>
                    <a:pt x="38" y="36"/>
                  </a:lnTo>
                  <a:lnTo>
                    <a:pt x="31" y="34"/>
                  </a:lnTo>
                  <a:lnTo>
                    <a:pt x="21" y="34"/>
                  </a:lnTo>
                  <a:lnTo>
                    <a:pt x="12" y="34"/>
                  </a:lnTo>
                  <a:lnTo>
                    <a:pt x="5" y="29"/>
                  </a:lnTo>
                  <a:lnTo>
                    <a:pt x="0" y="2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3" name="Freeform 127"/>
            <p:cNvSpPr>
              <a:spLocks/>
            </p:cNvSpPr>
            <p:nvPr/>
          </p:nvSpPr>
          <p:spPr bwMode="auto">
            <a:xfrm>
              <a:off x="2820" y="1981"/>
              <a:ext cx="48" cy="33"/>
            </a:xfrm>
            <a:custGeom>
              <a:avLst/>
              <a:gdLst>
                <a:gd name="T0" fmla="*/ 0 w 48"/>
                <a:gd name="T1" fmla="*/ 24 h 33"/>
                <a:gd name="T2" fmla="*/ 8 w 48"/>
                <a:gd name="T3" fmla="*/ 17 h 33"/>
                <a:gd name="T4" fmla="*/ 17 w 48"/>
                <a:gd name="T5" fmla="*/ 9 h 33"/>
                <a:gd name="T6" fmla="*/ 29 w 48"/>
                <a:gd name="T7" fmla="*/ 2 h 33"/>
                <a:gd name="T8" fmla="*/ 41 w 48"/>
                <a:gd name="T9" fmla="*/ 0 h 33"/>
                <a:gd name="T10" fmla="*/ 48 w 48"/>
                <a:gd name="T11" fmla="*/ 5 h 33"/>
                <a:gd name="T12" fmla="*/ 39 w 48"/>
                <a:gd name="T13" fmla="*/ 9 h 33"/>
                <a:gd name="T14" fmla="*/ 27 w 48"/>
                <a:gd name="T15" fmla="*/ 17 h 33"/>
                <a:gd name="T16" fmla="*/ 15 w 48"/>
                <a:gd name="T17" fmla="*/ 26 h 33"/>
                <a:gd name="T18" fmla="*/ 8 w 48"/>
                <a:gd name="T19" fmla="*/ 33 h 33"/>
                <a:gd name="T20" fmla="*/ 0 w 48"/>
                <a:gd name="T21" fmla="*/ 24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8"/>
                <a:gd name="T34" fmla="*/ 0 h 33"/>
                <a:gd name="T35" fmla="*/ 48 w 48"/>
                <a:gd name="T36" fmla="*/ 33 h 3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8" h="33">
                  <a:moveTo>
                    <a:pt x="0" y="24"/>
                  </a:moveTo>
                  <a:lnTo>
                    <a:pt x="8" y="17"/>
                  </a:lnTo>
                  <a:lnTo>
                    <a:pt x="17" y="9"/>
                  </a:lnTo>
                  <a:lnTo>
                    <a:pt x="29" y="2"/>
                  </a:lnTo>
                  <a:lnTo>
                    <a:pt x="41" y="0"/>
                  </a:lnTo>
                  <a:lnTo>
                    <a:pt x="48" y="5"/>
                  </a:lnTo>
                  <a:lnTo>
                    <a:pt x="39" y="9"/>
                  </a:lnTo>
                  <a:lnTo>
                    <a:pt x="27" y="17"/>
                  </a:lnTo>
                  <a:lnTo>
                    <a:pt x="15" y="26"/>
                  </a:lnTo>
                  <a:lnTo>
                    <a:pt x="8" y="33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4" name="Freeform 128"/>
            <p:cNvSpPr>
              <a:spLocks/>
            </p:cNvSpPr>
            <p:nvPr/>
          </p:nvSpPr>
          <p:spPr bwMode="auto">
            <a:xfrm>
              <a:off x="3147" y="2118"/>
              <a:ext cx="341" cy="178"/>
            </a:xfrm>
            <a:custGeom>
              <a:avLst/>
              <a:gdLst>
                <a:gd name="T0" fmla="*/ 12 w 341"/>
                <a:gd name="T1" fmla="*/ 127 h 178"/>
                <a:gd name="T2" fmla="*/ 43 w 341"/>
                <a:gd name="T3" fmla="*/ 118 h 178"/>
                <a:gd name="T4" fmla="*/ 79 w 341"/>
                <a:gd name="T5" fmla="*/ 110 h 178"/>
                <a:gd name="T6" fmla="*/ 113 w 341"/>
                <a:gd name="T7" fmla="*/ 110 h 178"/>
                <a:gd name="T8" fmla="*/ 151 w 341"/>
                <a:gd name="T9" fmla="*/ 125 h 178"/>
                <a:gd name="T10" fmla="*/ 209 w 341"/>
                <a:gd name="T11" fmla="*/ 134 h 178"/>
                <a:gd name="T12" fmla="*/ 259 w 341"/>
                <a:gd name="T13" fmla="*/ 130 h 178"/>
                <a:gd name="T14" fmla="*/ 295 w 341"/>
                <a:gd name="T15" fmla="*/ 103 h 178"/>
                <a:gd name="T16" fmla="*/ 290 w 341"/>
                <a:gd name="T17" fmla="*/ 82 h 178"/>
                <a:gd name="T18" fmla="*/ 269 w 341"/>
                <a:gd name="T19" fmla="*/ 98 h 178"/>
                <a:gd name="T20" fmla="*/ 252 w 341"/>
                <a:gd name="T21" fmla="*/ 110 h 178"/>
                <a:gd name="T22" fmla="*/ 235 w 341"/>
                <a:gd name="T23" fmla="*/ 110 h 178"/>
                <a:gd name="T24" fmla="*/ 235 w 341"/>
                <a:gd name="T25" fmla="*/ 101 h 178"/>
                <a:gd name="T26" fmla="*/ 235 w 341"/>
                <a:gd name="T27" fmla="*/ 94 h 178"/>
                <a:gd name="T28" fmla="*/ 218 w 341"/>
                <a:gd name="T29" fmla="*/ 91 h 178"/>
                <a:gd name="T30" fmla="*/ 202 w 341"/>
                <a:gd name="T31" fmla="*/ 86 h 178"/>
                <a:gd name="T32" fmla="*/ 209 w 341"/>
                <a:gd name="T33" fmla="*/ 72 h 178"/>
                <a:gd name="T34" fmla="*/ 245 w 341"/>
                <a:gd name="T35" fmla="*/ 53 h 178"/>
                <a:gd name="T36" fmla="*/ 288 w 341"/>
                <a:gd name="T37" fmla="*/ 31 h 178"/>
                <a:gd name="T38" fmla="*/ 324 w 341"/>
                <a:gd name="T39" fmla="*/ 12 h 178"/>
                <a:gd name="T40" fmla="*/ 341 w 341"/>
                <a:gd name="T41" fmla="*/ 29 h 178"/>
                <a:gd name="T42" fmla="*/ 319 w 341"/>
                <a:gd name="T43" fmla="*/ 72 h 178"/>
                <a:gd name="T44" fmla="*/ 314 w 341"/>
                <a:gd name="T45" fmla="*/ 113 h 178"/>
                <a:gd name="T46" fmla="*/ 310 w 341"/>
                <a:gd name="T47" fmla="*/ 149 h 178"/>
                <a:gd name="T48" fmla="*/ 305 w 341"/>
                <a:gd name="T49" fmla="*/ 158 h 178"/>
                <a:gd name="T50" fmla="*/ 298 w 341"/>
                <a:gd name="T51" fmla="*/ 151 h 178"/>
                <a:gd name="T52" fmla="*/ 283 w 341"/>
                <a:gd name="T53" fmla="*/ 156 h 178"/>
                <a:gd name="T54" fmla="*/ 254 w 341"/>
                <a:gd name="T55" fmla="*/ 166 h 178"/>
                <a:gd name="T56" fmla="*/ 218 w 341"/>
                <a:gd name="T57" fmla="*/ 175 h 178"/>
                <a:gd name="T58" fmla="*/ 190 w 341"/>
                <a:gd name="T59" fmla="*/ 178 h 178"/>
                <a:gd name="T60" fmla="*/ 173 w 341"/>
                <a:gd name="T61" fmla="*/ 166 h 178"/>
                <a:gd name="T62" fmla="*/ 161 w 341"/>
                <a:gd name="T63" fmla="*/ 156 h 178"/>
                <a:gd name="T64" fmla="*/ 134 w 341"/>
                <a:gd name="T65" fmla="*/ 154 h 178"/>
                <a:gd name="T66" fmla="*/ 113 w 341"/>
                <a:gd name="T67" fmla="*/ 158 h 178"/>
                <a:gd name="T68" fmla="*/ 94 w 341"/>
                <a:gd name="T69" fmla="*/ 161 h 178"/>
                <a:gd name="T70" fmla="*/ 72 w 341"/>
                <a:gd name="T71" fmla="*/ 156 h 178"/>
                <a:gd name="T72" fmla="*/ 58 w 341"/>
                <a:gd name="T73" fmla="*/ 144 h 178"/>
                <a:gd name="T74" fmla="*/ 43 w 341"/>
                <a:gd name="T75" fmla="*/ 137 h 178"/>
                <a:gd name="T76" fmla="*/ 19 w 341"/>
                <a:gd name="T77" fmla="*/ 134 h 178"/>
                <a:gd name="T78" fmla="*/ 5 w 341"/>
                <a:gd name="T79" fmla="*/ 134 h 17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41"/>
                <a:gd name="T121" fmla="*/ 0 h 178"/>
                <a:gd name="T122" fmla="*/ 341 w 341"/>
                <a:gd name="T123" fmla="*/ 178 h 17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41" h="178">
                  <a:moveTo>
                    <a:pt x="0" y="132"/>
                  </a:moveTo>
                  <a:lnTo>
                    <a:pt x="12" y="127"/>
                  </a:lnTo>
                  <a:lnTo>
                    <a:pt x="26" y="122"/>
                  </a:lnTo>
                  <a:lnTo>
                    <a:pt x="43" y="118"/>
                  </a:lnTo>
                  <a:lnTo>
                    <a:pt x="60" y="113"/>
                  </a:lnTo>
                  <a:lnTo>
                    <a:pt x="79" y="110"/>
                  </a:lnTo>
                  <a:lnTo>
                    <a:pt x="96" y="108"/>
                  </a:lnTo>
                  <a:lnTo>
                    <a:pt x="113" y="110"/>
                  </a:lnTo>
                  <a:lnTo>
                    <a:pt x="127" y="115"/>
                  </a:lnTo>
                  <a:lnTo>
                    <a:pt x="151" y="125"/>
                  </a:lnTo>
                  <a:lnTo>
                    <a:pt x="180" y="132"/>
                  </a:lnTo>
                  <a:lnTo>
                    <a:pt x="209" y="134"/>
                  </a:lnTo>
                  <a:lnTo>
                    <a:pt x="235" y="134"/>
                  </a:lnTo>
                  <a:lnTo>
                    <a:pt x="259" y="130"/>
                  </a:lnTo>
                  <a:lnTo>
                    <a:pt x="281" y="120"/>
                  </a:lnTo>
                  <a:lnTo>
                    <a:pt x="295" y="103"/>
                  </a:lnTo>
                  <a:lnTo>
                    <a:pt x="300" y="77"/>
                  </a:lnTo>
                  <a:lnTo>
                    <a:pt x="290" y="82"/>
                  </a:lnTo>
                  <a:lnTo>
                    <a:pt x="278" y="89"/>
                  </a:lnTo>
                  <a:lnTo>
                    <a:pt x="269" y="98"/>
                  </a:lnTo>
                  <a:lnTo>
                    <a:pt x="259" y="106"/>
                  </a:lnTo>
                  <a:lnTo>
                    <a:pt x="252" y="110"/>
                  </a:lnTo>
                  <a:lnTo>
                    <a:pt x="242" y="110"/>
                  </a:lnTo>
                  <a:lnTo>
                    <a:pt x="235" y="110"/>
                  </a:lnTo>
                  <a:lnTo>
                    <a:pt x="230" y="103"/>
                  </a:lnTo>
                  <a:lnTo>
                    <a:pt x="235" y="101"/>
                  </a:lnTo>
                  <a:lnTo>
                    <a:pt x="238" y="96"/>
                  </a:lnTo>
                  <a:lnTo>
                    <a:pt x="235" y="94"/>
                  </a:lnTo>
                  <a:lnTo>
                    <a:pt x="228" y="91"/>
                  </a:lnTo>
                  <a:lnTo>
                    <a:pt x="218" y="91"/>
                  </a:lnTo>
                  <a:lnTo>
                    <a:pt x="209" y="89"/>
                  </a:lnTo>
                  <a:lnTo>
                    <a:pt x="202" y="86"/>
                  </a:lnTo>
                  <a:lnTo>
                    <a:pt x="199" y="84"/>
                  </a:lnTo>
                  <a:lnTo>
                    <a:pt x="209" y="72"/>
                  </a:lnTo>
                  <a:lnTo>
                    <a:pt x="226" y="62"/>
                  </a:lnTo>
                  <a:lnTo>
                    <a:pt x="245" y="53"/>
                  </a:lnTo>
                  <a:lnTo>
                    <a:pt x="266" y="41"/>
                  </a:lnTo>
                  <a:lnTo>
                    <a:pt x="288" y="31"/>
                  </a:lnTo>
                  <a:lnTo>
                    <a:pt x="310" y="21"/>
                  </a:lnTo>
                  <a:lnTo>
                    <a:pt x="324" y="12"/>
                  </a:lnTo>
                  <a:lnTo>
                    <a:pt x="334" y="0"/>
                  </a:lnTo>
                  <a:lnTo>
                    <a:pt x="341" y="29"/>
                  </a:lnTo>
                  <a:lnTo>
                    <a:pt x="334" y="53"/>
                  </a:lnTo>
                  <a:lnTo>
                    <a:pt x="319" y="72"/>
                  </a:lnTo>
                  <a:lnTo>
                    <a:pt x="314" y="84"/>
                  </a:lnTo>
                  <a:lnTo>
                    <a:pt x="314" y="113"/>
                  </a:lnTo>
                  <a:lnTo>
                    <a:pt x="312" y="134"/>
                  </a:lnTo>
                  <a:lnTo>
                    <a:pt x="310" y="149"/>
                  </a:lnTo>
                  <a:lnTo>
                    <a:pt x="310" y="163"/>
                  </a:lnTo>
                  <a:lnTo>
                    <a:pt x="305" y="158"/>
                  </a:lnTo>
                  <a:lnTo>
                    <a:pt x="302" y="154"/>
                  </a:lnTo>
                  <a:lnTo>
                    <a:pt x="298" y="151"/>
                  </a:lnTo>
                  <a:lnTo>
                    <a:pt x="290" y="154"/>
                  </a:lnTo>
                  <a:lnTo>
                    <a:pt x="283" y="156"/>
                  </a:lnTo>
                  <a:lnTo>
                    <a:pt x="269" y="161"/>
                  </a:lnTo>
                  <a:lnTo>
                    <a:pt x="254" y="166"/>
                  </a:lnTo>
                  <a:lnTo>
                    <a:pt x="238" y="170"/>
                  </a:lnTo>
                  <a:lnTo>
                    <a:pt x="218" y="175"/>
                  </a:lnTo>
                  <a:lnTo>
                    <a:pt x="204" y="178"/>
                  </a:lnTo>
                  <a:lnTo>
                    <a:pt x="190" y="178"/>
                  </a:lnTo>
                  <a:lnTo>
                    <a:pt x="180" y="173"/>
                  </a:lnTo>
                  <a:lnTo>
                    <a:pt x="173" y="166"/>
                  </a:lnTo>
                  <a:lnTo>
                    <a:pt x="168" y="158"/>
                  </a:lnTo>
                  <a:lnTo>
                    <a:pt x="161" y="156"/>
                  </a:lnTo>
                  <a:lnTo>
                    <a:pt x="151" y="154"/>
                  </a:lnTo>
                  <a:lnTo>
                    <a:pt x="134" y="154"/>
                  </a:lnTo>
                  <a:lnTo>
                    <a:pt x="120" y="156"/>
                  </a:lnTo>
                  <a:lnTo>
                    <a:pt x="113" y="158"/>
                  </a:lnTo>
                  <a:lnTo>
                    <a:pt x="103" y="161"/>
                  </a:lnTo>
                  <a:lnTo>
                    <a:pt x="94" y="161"/>
                  </a:lnTo>
                  <a:lnTo>
                    <a:pt x="84" y="161"/>
                  </a:lnTo>
                  <a:lnTo>
                    <a:pt x="72" y="156"/>
                  </a:lnTo>
                  <a:lnTo>
                    <a:pt x="65" y="151"/>
                  </a:lnTo>
                  <a:lnTo>
                    <a:pt x="58" y="144"/>
                  </a:lnTo>
                  <a:lnTo>
                    <a:pt x="50" y="139"/>
                  </a:lnTo>
                  <a:lnTo>
                    <a:pt x="43" y="137"/>
                  </a:lnTo>
                  <a:lnTo>
                    <a:pt x="29" y="134"/>
                  </a:lnTo>
                  <a:lnTo>
                    <a:pt x="19" y="134"/>
                  </a:lnTo>
                  <a:lnTo>
                    <a:pt x="12" y="134"/>
                  </a:lnTo>
                  <a:lnTo>
                    <a:pt x="5" y="134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5" name="Freeform 129"/>
            <p:cNvSpPr>
              <a:spLocks/>
            </p:cNvSpPr>
            <p:nvPr/>
          </p:nvSpPr>
          <p:spPr bwMode="auto">
            <a:xfrm>
              <a:off x="3433" y="2272"/>
              <a:ext cx="60" cy="269"/>
            </a:xfrm>
            <a:custGeom>
              <a:avLst/>
              <a:gdLst>
                <a:gd name="T0" fmla="*/ 60 w 60"/>
                <a:gd name="T1" fmla="*/ 0 h 269"/>
                <a:gd name="T2" fmla="*/ 52 w 60"/>
                <a:gd name="T3" fmla="*/ 55 h 269"/>
                <a:gd name="T4" fmla="*/ 33 w 60"/>
                <a:gd name="T5" fmla="*/ 139 h 269"/>
                <a:gd name="T6" fmla="*/ 12 w 60"/>
                <a:gd name="T7" fmla="*/ 221 h 269"/>
                <a:gd name="T8" fmla="*/ 0 w 60"/>
                <a:gd name="T9" fmla="*/ 269 h 269"/>
                <a:gd name="T10" fmla="*/ 7 w 60"/>
                <a:gd name="T11" fmla="*/ 206 h 269"/>
                <a:gd name="T12" fmla="*/ 24 w 60"/>
                <a:gd name="T13" fmla="*/ 125 h 269"/>
                <a:gd name="T14" fmla="*/ 43 w 60"/>
                <a:gd name="T15" fmla="*/ 48 h 269"/>
                <a:gd name="T16" fmla="*/ 60 w 60"/>
                <a:gd name="T17" fmla="*/ 0 h 2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269"/>
                <a:gd name="T29" fmla="*/ 60 w 60"/>
                <a:gd name="T30" fmla="*/ 269 h 2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269">
                  <a:moveTo>
                    <a:pt x="60" y="0"/>
                  </a:moveTo>
                  <a:lnTo>
                    <a:pt x="52" y="55"/>
                  </a:lnTo>
                  <a:lnTo>
                    <a:pt x="33" y="139"/>
                  </a:lnTo>
                  <a:lnTo>
                    <a:pt x="12" y="221"/>
                  </a:lnTo>
                  <a:lnTo>
                    <a:pt x="0" y="269"/>
                  </a:lnTo>
                  <a:lnTo>
                    <a:pt x="7" y="206"/>
                  </a:lnTo>
                  <a:lnTo>
                    <a:pt x="24" y="125"/>
                  </a:lnTo>
                  <a:lnTo>
                    <a:pt x="43" y="4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6" name="Freeform 130"/>
            <p:cNvSpPr>
              <a:spLocks/>
            </p:cNvSpPr>
            <p:nvPr/>
          </p:nvSpPr>
          <p:spPr bwMode="auto">
            <a:xfrm>
              <a:off x="2993" y="3324"/>
              <a:ext cx="190" cy="440"/>
            </a:xfrm>
            <a:custGeom>
              <a:avLst/>
              <a:gdLst>
                <a:gd name="T0" fmla="*/ 63 w 190"/>
                <a:gd name="T1" fmla="*/ 5 h 440"/>
                <a:gd name="T2" fmla="*/ 65 w 190"/>
                <a:gd name="T3" fmla="*/ 17 h 440"/>
                <a:gd name="T4" fmla="*/ 48 w 190"/>
                <a:gd name="T5" fmla="*/ 29 h 440"/>
                <a:gd name="T6" fmla="*/ 15 w 190"/>
                <a:gd name="T7" fmla="*/ 32 h 440"/>
                <a:gd name="T8" fmla="*/ 0 w 190"/>
                <a:gd name="T9" fmla="*/ 34 h 440"/>
                <a:gd name="T10" fmla="*/ 3 w 190"/>
                <a:gd name="T11" fmla="*/ 48 h 440"/>
                <a:gd name="T12" fmla="*/ 17 w 190"/>
                <a:gd name="T13" fmla="*/ 60 h 440"/>
                <a:gd name="T14" fmla="*/ 53 w 190"/>
                <a:gd name="T15" fmla="*/ 60 h 440"/>
                <a:gd name="T16" fmla="*/ 67 w 190"/>
                <a:gd name="T17" fmla="*/ 60 h 440"/>
                <a:gd name="T18" fmla="*/ 75 w 190"/>
                <a:gd name="T19" fmla="*/ 87 h 440"/>
                <a:gd name="T20" fmla="*/ 67 w 190"/>
                <a:gd name="T21" fmla="*/ 99 h 440"/>
                <a:gd name="T22" fmla="*/ 43 w 190"/>
                <a:gd name="T23" fmla="*/ 104 h 440"/>
                <a:gd name="T24" fmla="*/ 34 w 190"/>
                <a:gd name="T25" fmla="*/ 109 h 440"/>
                <a:gd name="T26" fmla="*/ 34 w 190"/>
                <a:gd name="T27" fmla="*/ 121 h 440"/>
                <a:gd name="T28" fmla="*/ 46 w 190"/>
                <a:gd name="T29" fmla="*/ 130 h 440"/>
                <a:gd name="T30" fmla="*/ 72 w 190"/>
                <a:gd name="T31" fmla="*/ 135 h 440"/>
                <a:gd name="T32" fmla="*/ 87 w 190"/>
                <a:gd name="T33" fmla="*/ 159 h 440"/>
                <a:gd name="T34" fmla="*/ 103 w 190"/>
                <a:gd name="T35" fmla="*/ 238 h 440"/>
                <a:gd name="T36" fmla="*/ 94 w 190"/>
                <a:gd name="T37" fmla="*/ 265 h 440"/>
                <a:gd name="T38" fmla="*/ 67 w 190"/>
                <a:gd name="T39" fmla="*/ 270 h 440"/>
                <a:gd name="T40" fmla="*/ 55 w 190"/>
                <a:gd name="T41" fmla="*/ 274 h 440"/>
                <a:gd name="T42" fmla="*/ 58 w 190"/>
                <a:gd name="T43" fmla="*/ 289 h 440"/>
                <a:gd name="T44" fmla="*/ 72 w 190"/>
                <a:gd name="T45" fmla="*/ 298 h 440"/>
                <a:gd name="T46" fmla="*/ 101 w 190"/>
                <a:gd name="T47" fmla="*/ 291 h 440"/>
                <a:gd name="T48" fmla="*/ 113 w 190"/>
                <a:gd name="T49" fmla="*/ 301 h 440"/>
                <a:gd name="T50" fmla="*/ 123 w 190"/>
                <a:gd name="T51" fmla="*/ 344 h 440"/>
                <a:gd name="T52" fmla="*/ 118 w 190"/>
                <a:gd name="T53" fmla="*/ 361 h 440"/>
                <a:gd name="T54" fmla="*/ 103 w 190"/>
                <a:gd name="T55" fmla="*/ 366 h 440"/>
                <a:gd name="T56" fmla="*/ 99 w 190"/>
                <a:gd name="T57" fmla="*/ 371 h 440"/>
                <a:gd name="T58" fmla="*/ 106 w 190"/>
                <a:gd name="T59" fmla="*/ 380 h 440"/>
                <a:gd name="T60" fmla="*/ 113 w 190"/>
                <a:gd name="T61" fmla="*/ 385 h 440"/>
                <a:gd name="T62" fmla="*/ 125 w 190"/>
                <a:gd name="T63" fmla="*/ 380 h 440"/>
                <a:gd name="T64" fmla="*/ 135 w 190"/>
                <a:gd name="T65" fmla="*/ 395 h 440"/>
                <a:gd name="T66" fmla="*/ 147 w 190"/>
                <a:gd name="T67" fmla="*/ 428 h 440"/>
                <a:gd name="T68" fmla="*/ 151 w 190"/>
                <a:gd name="T69" fmla="*/ 419 h 440"/>
                <a:gd name="T70" fmla="*/ 144 w 190"/>
                <a:gd name="T71" fmla="*/ 371 h 440"/>
                <a:gd name="T72" fmla="*/ 135 w 190"/>
                <a:gd name="T73" fmla="*/ 330 h 440"/>
                <a:gd name="T74" fmla="*/ 127 w 190"/>
                <a:gd name="T75" fmla="*/ 301 h 440"/>
                <a:gd name="T76" fmla="*/ 123 w 190"/>
                <a:gd name="T77" fmla="*/ 270 h 440"/>
                <a:gd name="T78" fmla="*/ 113 w 190"/>
                <a:gd name="T79" fmla="*/ 212 h 440"/>
                <a:gd name="T80" fmla="*/ 118 w 190"/>
                <a:gd name="T81" fmla="*/ 197 h 440"/>
                <a:gd name="T82" fmla="*/ 139 w 190"/>
                <a:gd name="T83" fmla="*/ 202 h 440"/>
                <a:gd name="T84" fmla="*/ 166 w 190"/>
                <a:gd name="T85" fmla="*/ 202 h 440"/>
                <a:gd name="T86" fmla="*/ 185 w 190"/>
                <a:gd name="T87" fmla="*/ 200 h 440"/>
                <a:gd name="T88" fmla="*/ 190 w 190"/>
                <a:gd name="T89" fmla="*/ 193 h 440"/>
                <a:gd name="T90" fmla="*/ 190 w 190"/>
                <a:gd name="T91" fmla="*/ 181 h 440"/>
                <a:gd name="T92" fmla="*/ 180 w 190"/>
                <a:gd name="T93" fmla="*/ 178 h 440"/>
                <a:gd name="T94" fmla="*/ 156 w 190"/>
                <a:gd name="T95" fmla="*/ 176 h 440"/>
                <a:gd name="T96" fmla="*/ 130 w 190"/>
                <a:gd name="T97" fmla="*/ 173 h 440"/>
                <a:gd name="T98" fmla="*/ 108 w 190"/>
                <a:gd name="T99" fmla="*/ 166 h 440"/>
                <a:gd name="T100" fmla="*/ 101 w 190"/>
                <a:gd name="T101" fmla="*/ 157 h 440"/>
                <a:gd name="T102" fmla="*/ 96 w 190"/>
                <a:gd name="T103" fmla="*/ 137 h 440"/>
                <a:gd name="T104" fmla="*/ 103 w 190"/>
                <a:gd name="T105" fmla="*/ 135 h 440"/>
                <a:gd name="T106" fmla="*/ 125 w 190"/>
                <a:gd name="T107" fmla="*/ 137 h 440"/>
                <a:gd name="T108" fmla="*/ 139 w 190"/>
                <a:gd name="T109" fmla="*/ 116 h 440"/>
                <a:gd name="T110" fmla="*/ 108 w 190"/>
                <a:gd name="T111" fmla="*/ 111 h 440"/>
                <a:gd name="T112" fmla="*/ 89 w 190"/>
                <a:gd name="T113" fmla="*/ 106 h 440"/>
                <a:gd name="T114" fmla="*/ 91 w 190"/>
                <a:gd name="T115" fmla="*/ 70 h 440"/>
                <a:gd name="T116" fmla="*/ 113 w 190"/>
                <a:gd name="T117" fmla="*/ 68 h 440"/>
                <a:gd name="T118" fmla="*/ 115 w 190"/>
                <a:gd name="T119" fmla="*/ 48 h 440"/>
                <a:gd name="T120" fmla="*/ 96 w 190"/>
                <a:gd name="T121" fmla="*/ 48 h 440"/>
                <a:gd name="T122" fmla="*/ 77 w 190"/>
                <a:gd name="T123" fmla="*/ 44 h 440"/>
                <a:gd name="T124" fmla="*/ 63 w 190"/>
                <a:gd name="T125" fmla="*/ 0 h 4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90"/>
                <a:gd name="T190" fmla="*/ 0 h 440"/>
                <a:gd name="T191" fmla="*/ 190 w 190"/>
                <a:gd name="T192" fmla="*/ 440 h 4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90" h="440">
                  <a:moveTo>
                    <a:pt x="63" y="0"/>
                  </a:moveTo>
                  <a:lnTo>
                    <a:pt x="63" y="5"/>
                  </a:lnTo>
                  <a:lnTo>
                    <a:pt x="65" y="12"/>
                  </a:lnTo>
                  <a:lnTo>
                    <a:pt x="65" y="17"/>
                  </a:lnTo>
                  <a:lnTo>
                    <a:pt x="65" y="22"/>
                  </a:lnTo>
                  <a:lnTo>
                    <a:pt x="48" y="29"/>
                  </a:lnTo>
                  <a:lnTo>
                    <a:pt x="31" y="32"/>
                  </a:lnTo>
                  <a:lnTo>
                    <a:pt x="15" y="3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3" y="48"/>
                  </a:lnTo>
                  <a:lnTo>
                    <a:pt x="5" y="56"/>
                  </a:lnTo>
                  <a:lnTo>
                    <a:pt x="17" y="60"/>
                  </a:lnTo>
                  <a:lnTo>
                    <a:pt x="34" y="63"/>
                  </a:lnTo>
                  <a:lnTo>
                    <a:pt x="53" y="60"/>
                  </a:lnTo>
                  <a:lnTo>
                    <a:pt x="65" y="51"/>
                  </a:lnTo>
                  <a:lnTo>
                    <a:pt x="67" y="60"/>
                  </a:lnTo>
                  <a:lnTo>
                    <a:pt x="70" y="72"/>
                  </a:lnTo>
                  <a:lnTo>
                    <a:pt x="75" y="87"/>
                  </a:lnTo>
                  <a:lnTo>
                    <a:pt x="75" y="97"/>
                  </a:lnTo>
                  <a:lnTo>
                    <a:pt x="67" y="99"/>
                  </a:lnTo>
                  <a:lnTo>
                    <a:pt x="55" y="104"/>
                  </a:lnTo>
                  <a:lnTo>
                    <a:pt x="43" y="104"/>
                  </a:lnTo>
                  <a:lnTo>
                    <a:pt x="34" y="104"/>
                  </a:lnTo>
                  <a:lnTo>
                    <a:pt x="34" y="109"/>
                  </a:lnTo>
                  <a:lnTo>
                    <a:pt x="34" y="113"/>
                  </a:lnTo>
                  <a:lnTo>
                    <a:pt x="34" y="121"/>
                  </a:lnTo>
                  <a:lnTo>
                    <a:pt x="34" y="125"/>
                  </a:lnTo>
                  <a:lnTo>
                    <a:pt x="46" y="130"/>
                  </a:lnTo>
                  <a:lnTo>
                    <a:pt x="58" y="135"/>
                  </a:lnTo>
                  <a:lnTo>
                    <a:pt x="72" y="135"/>
                  </a:lnTo>
                  <a:lnTo>
                    <a:pt x="82" y="133"/>
                  </a:lnTo>
                  <a:lnTo>
                    <a:pt x="87" y="159"/>
                  </a:lnTo>
                  <a:lnTo>
                    <a:pt x="94" y="200"/>
                  </a:lnTo>
                  <a:lnTo>
                    <a:pt x="103" y="238"/>
                  </a:lnTo>
                  <a:lnTo>
                    <a:pt x="106" y="260"/>
                  </a:lnTo>
                  <a:lnTo>
                    <a:pt x="94" y="265"/>
                  </a:lnTo>
                  <a:lnTo>
                    <a:pt x="82" y="270"/>
                  </a:lnTo>
                  <a:lnTo>
                    <a:pt x="67" y="270"/>
                  </a:lnTo>
                  <a:lnTo>
                    <a:pt x="55" y="267"/>
                  </a:lnTo>
                  <a:lnTo>
                    <a:pt x="55" y="274"/>
                  </a:lnTo>
                  <a:lnTo>
                    <a:pt x="55" y="282"/>
                  </a:lnTo>
                  <a:lnTo>
                    <a:pt x="58" y="289"/>
                  </a:lnTo>
                  <a:lnTo>
                    <a:pt x="60" y="296"/>
                  </a:lnTo>
                  <a:lnTo>
                    <a:pt x="72" y="298"/>
                  </a:lnTo>
                  <a:lnTo>
                    <a:pt x="89" y="296"/>
                  </a:lnTo>
                  <a:lnTo>
                    <a:pt x="101" y="291"/>
                  </a:lnTo>
                  <a:lnTo>
                    <a:pt x="108" y="284"/>
                  </a:lnTo>
                  <a:lnTo>
                    <a:pt x="113" y="301"/>
                  </a:lnTo>
                  <a:lnTo>
                    <a:pt x="118" y="322"/>
                  </a:lnTo>
                  <a:lnTo>
                    <a:pt x="123" y="344"/>
                  </a:lnTo>
                  <a:lnTo>
                    <a:pt x="125" y="358"/>
                  </a:lnTo>
                  <a:lnTo>
                    <a:pt x="118" y="361"/>
                  </a:lnTo>
                  <a:lnTo>
                    <a:pt x="111" y="363"/>
                  </a:lnTo>
                  <a:lnTo>
                    <a:pt x="103" y="366"/>
                  </a:lnTo>
                  <a:lnTo>
                    <a:pt x="96" y="366"/>
                  </a:lnTo>
                  <a:lnTo>
                    <a:pt x="99" y="371"/>
                  </a:lnTo>
                  <a:lnTo>
                    <a:pt x="103" y="375"/>
                  </a:lnTo>
                  <a:lnTo>
                    <a:pt x="106" y="380"/>
                  </a:lnTo>
                  <a:lnTo>
                    <a:pt x="108" y="385"/>
                  </a:lnTo>
                  <a:lnTo>
                    <a:pt x="113" y="385"/>
                  </a:lnTo>
                  <a:lnTo>
                    <a:pt x="120" y="385"/>
                  </a:lnTo>
                  <a:lnTo>
                    <a:pt x="125" y="380"/>
                  </a:lnTo>
                  <a:lnTo>
                    <a:pt x="130" y="378"/>
                  </a:lnTo>
                  <a:lnTo>
                    <a:pt x="135" y="395"/>
                  </a:lnTo>
                  <a:lnTo>
                    <a:pt x="142" y="411"/>
                  </a:lnTo>
                  <a:lnTo>
                    <a:pt x="147" y="428"/>
                  </a:lnTo>
                  <a:lnTo>
                    <a:pt x="151" y="440"/>
                  </a:lnTo>
                  <a:lnTo>
                    <a:pt x="151" y="419"/>
                  </a:lnTo>
                  <a:lnTo>
                    <a:pt x="149" y="395"/>
                  </a:lnTo>
                  <a:lnTo>
                    <a:pt x="144" y="371"/>
                  </a:lnTo>
                  <a:lnTo>
                    <a:pt x="139" y="349"/>
                  </a:lnTo>
                  <a:lnTo>
                    <a:pt x="135" y="330"/>
                  </a:lnTo>
                  <a:lnTo>
                    <a:pt x="130" y="315"/>
                  </a:lnTo>
                  <a:lnTo>
                    <a:pt x="127" y="301"/>
                  </a:lnTo>
                  <a:lnTo>
                    <a:pt x="125" y="289"/>
                  </a:lnTo>
                  <a:lnTo>
                    <a:pt x="123" y="270"/>
                  </a:lnTo>
                  <a:lnTo>
                    <a:pt x="118" y="241"/>
                  </a:lnTo>
                  <a:lnTo>
                    <a:pt x="113" y="212"/>
                  </a:lnTo>
                  <a:lnTo>
                    <a:pt x="108" y="195"/>
                  </a:lnTo>
                  <a:lnTo>
                    <a:pt x="118" y="197"/>
                  </a:lnTo>
                  <a:lnTo>
                    <a:pt x="127" y="200"/>
                  </a:lnTo>
                  <a:lnTo>
                    <a:pt x="139" y="202"/>
                  </a:lnTo>
                  <a:lnTo>
                    <a:pt x="154" y="202"/>
                  </a:lnTo>
                  <a:lnTo>
                    <a:pt x="166" y="202"/>
                  </a:lnTo>
                  <a:lnTo>
                    <a:pt x="175" y="200"/>
                  </a:lnTo>
                  <a:lnTo>
                    <a:pt x="185" y="200"/>
                  </a:lnTo>
                  <a:lnTo>
                    <a:pt x="190" y="197"/>
                  </a:lnTo>
                  <a:lnTo>
                    <a:pt x="190" y="193"/>
                  </a:lnTo>
                  <a:lnTo>
                    <a:pt x="190" y="188"/>
                  </a:lnTo>
                  <a:lnTo>
                    <a:pt x="190" y="181"/>
                  </a:lnTo>
                  <a:lnTo>
                    <a:pt x="190" y="176"/>
                  </a:lnTo>
                  <a:lnTo>
                    <a:pt x="180" y="178"/>
                  </a:lnTo>
                  <a:lnTo>
                    <a:pt x="168" y="178"/>
                  </a:lnTo>
                  <a:lnTo>
                    <a:pt x="156" y="176"/>
                  </a:lnTo>
                  <a:lnTo>
                    <a:pt x="142" y="176"/>
                  </a:lnTo>
                  <a:lnTo>
                    <a:pt x="130" y="173"/>
                  </a:lnTo>
                  <a:lnTo>
                    <a:pt x="118" y="169"/>
                  </a:lnTo>
                  <a:lnTo>
                    <a:pt x="108" y="166"/>
                  </a:lnTo>
                  <a:lnTo>
                    <a:pt x="101" y="161"/>
                  </a:lnTo>
                  <a:lnTo>
                    <a:pt x="101" y="157"/>
                  </a:lnTo>
                  <a:lnTo>
                    <a:pt x="99" y="147"/>
                  </a:lnTo>
                  <a:lnTo>
                    <a:pt x="96" y="137"/>
                  </a:lnTo>
                  <a:lnTo>
                    <a:pt x="96" y="133"/>
                  </a:lnTo>
                  <a:lnTo>
                    <a:pt x="103" y="135"/>
                  </a:lnTo>
                  <a:lnTo>
                    <a:pt x="115" y="137"/>
                  </a:lnTo>
                  <a:lnTo>
                    <a:pt x="125" y="137"/>
                  </a:lnTo>
                  <a:lnTo>
                    <a:pt x="135" y="137"/>
                  </a:lnTo>
                  <a:lnTo>
                    <a:pt x="139" y="116"/>
                  </a:lnTo>
                  <a:lnTo>
                    <a:pt x="123" y="116"/>
                  </a:lnTo>
                  <a:lnTo>
                    <a:pt x="108" y="111"/>
                  </a:lnTo>
                  <a:lnTo>
                    <a:pt x="96" y="109"/>
                  </a:lnTo>
                  <a:lnTo>
                    <a:pt x="89" y="106"/>
                  </a:lnTo>
                  <a:lnTo>
                    <a:pt x="82" y="70"/>
                  </a:lnTo>
                  <a:lnTo>
                    <a:pt x="91" y="70"/>
                  </a:lnTo>
                  <a:lnTo>
                    <a:pt x="101" y="70"/>
                  </a:lnTo>
                  <a:lnTo>
                    <a:pt x="113" y="68"/>
                  </a:lnTo>
                  <a:lnTo>
                    <a:pt x="120" y="65"/>
                  </a:lnTo>
                  <a:lnTo>
                    <a:pt x="115" y="48"/>
                  </a:lnTo>
                  <a:lnTo>
                    <a:pt x="106" y="48"/>
                  </a:lnTo>
                  <a:lnTo>
                    <a:pt x="96" y="48"/>
                  </a:lnTo>
                  <a:lnTo>
                    <a:pt x="84" y="46"/>
                  </a:lnTo>
                  <a:lnTo>
                    <a:pt x="77" y="44"/>
                  </a:lnTo>
                  <a:lnTo>
                    <a:pt x="72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7" name="Freeform 131"/>
            <p:cNvSpPr>
              <a:spLocks/>
            </p:cNvSpPr>
            <p:nvPr/>
          </p:nvSpPr>
          <p:spPr bwMode="auto">
            <a:xfrm>
              <a:off x="3116" y="3334"/>
              <a:ext cx="185" cy="425"/>
            </a:xfrm>
            <a:custGeom>
              <a:avLst/>
              <a:gdLst>
                <a:gd name="T0" fmla="*/ 31 w 185"/>
                <a:gd name="T1" fmla="*/ 5 h 425"/>
                <a:gd name="T2" fmla="*/ 21 w 185"/>
                <a:gd name="T3" fmla="*/ 22 h 425"/>
                <a:gd name="T4" fmla="*/ 33 w 185"/>
                <a:gd name="T5" fmla="*/ 36 h 425"/>
                <a:gd name="T6" fmla="*/ 69 w 185"/>
                <a:gd name="T7" fmla="*/ 41 h 425"/>
                <a:gd name="T8" fmla="*/ 79 w 185"/>
                <a:gd name="T9" fmla="*/ 58 h 425"/>
                <a:gd name="T10" fmla="*/ 62 w 185"/>
                <a:gd name="T11" fmla="*/ 62 h 425"/>
                <a:gd name="T12" fmla="*/ 40 w 185"/>
                <a:gd name="T13" fmla="*/ 65 h 425"/>
                <a:gd name="T14" fmla="*/ 19 w 185"/>
                <a:gd name="T15" fmla="*/ 62 h 425"/>
                <a:gd name="T16" fmla="*/ 4 w 185"/>
                <a:gd name="T17" fmla="*/ 60 h 425"/>
                <a:gd name="T18" fmla="*/ 0 w 185"/>
                <a:gd name="T19" fmla="*/ 70 h 425"/>
                <a:gd name="T20" fmla="*/ 0 w 185"/>
                <a:gd name="T21" fmla="*/ 79 h 425"/>
                <a:gd name="T22" fmla="*/ 19 w 185"/>
                <a:gd name="T23" fmla="*/ 84 h 425"/>
                <a:gd name="T24" fmla="*/ 43 w 185"/>
                <a:gd name="T25" fmla="*/ 87 h 425"/>
                <a:gd name="T26" fmla="*/ 67 w 185"/>
                <a:gd name="T27" fmla="*/ 87 h 425"/>
                <a:gd name="T28" fmla="*/ 86 w 185"/>
                <a:gd name="T29" fmla="*/ 82 h 425"/>
                <a:gd name="T30" fmla="*/ 72 w 185"/>
                <a:gd name="T31" fmla="*/ 123 h 425"/>
                <a:gd name="T32" fmla="*/ 40 w 185"/>
                <a:gd name="T33" fmla="*/ 127 h 425"/>
                <a:gd name="T34" fmla="*/ 28 w 185"/>
                <a:gd name="T35" fmla="*/ 127 h 425"/>
                <a:gd name="T36" fmla="*/ 28 w 185"/>
                <a:gd name="T37" fmla="*/ 139 h 425"/>
                <a:gd name="T38" fmla="*/ 40 w 185"/>
                <a:gd name="T39" fmla="*/ 149 h 425"/>
                <a:gd name="T40" fmla="*/ 77 w 185"/>
                <a:gd name="T41" fmla="*/ 149 h 425"/>
                <a:gd name="T42" fmla="*/ 101 w 185"/>
                <a:gd name="T43" fmla="*/ 236 h 425"/>
                <a:gd name="T44" fmla="*/ 62 w 185"/>
                <a:gd name="T45" fmla="*/ 238 h 425"/>
                <a:gd name="T46" fmla="*/ 31 w 185"/>
                <a:gd name="T47" fmla="*/ 231 h 425"/>
                <a:gd name="T48" fmla="*/ 26 w 185"/>
                <a:gd name="T49" fmla="*/ 245 h 425"/>
                <a:gd name="T50" fmla="*/ 26 w 185"/>
                <a:gd name="T51" fmla="*/ 260 h 425"/>
                <a:gd name="T52" fmla="*/ 43 w 185"/>
                <a:gd name="T53" fmla="*/ 267 h 425"/>
                <a:gd name="T54" fmla="*/ 65 w 185"/>
                <a:gd name="T55" fmla="*/ 269 h 425"/>
                <a:gd name="T56" fmla="*/ 89 w 185"/>
                <a:gd name="T57" fmla="*/ 269 h 425"/>
                <a:gd name="T58" fmla="*/ 103 w 185"/>
                <a:gd name="T59" fmla="*/ 267 h 425"/>
                <a:gd name="T60" fmla="*/ 103 w 185"/>
                <a:gd name="T61" fmla="*/ 320 h 425"/>
                <a:gd name="T62" fmla="*/ 79 w 185"/>
                <a:gd name="T63" fmla="*/ 320 h 425"/>
                <a:gd name="T64" fmla="*/ 69 w 185"/>
                <a:gd name="T65" fmla="*/ 322 h 425"/>
                <a:gd name="T66" fmla="*/ 69 w 185"/>
                <a:gd name="T67" fmla="*/ 334 h 425"/>
                <a:gd name="T68" fmla="*/ 79 w 185"/>
                <a:gd name="T69" fmla="*/ 341 h 425"/>
                <a:gd name="T70" fmla="*/ 103 w 185"/>
                <a:gd name="T71" fmla="*/ 344 h 425"/>
                <a:gd name="T72" fmla="*/ 113 w 185"/>
                <a:gd name="T73" fmla="*/ 356 h 425"/>
                <a:gd name="T74" fmla="*/ 120 w 185"/>
                <a:gd name="T75" fmla="*/ 401 h 425"/>
                <a:gd name="T76" fmla="*/ 122 w 185"/>
                <a:gd name="T77" fmla="*/ 394 h 425"/>
                <a:gd name="T78" fmla="*/ 122 w 185"/>
                <a:gd name="T79" fmla="*/ 329 h 425"/>
                <a:gd name="T80" fmla="*/ 132 w 185"/>
                <a:gd name="T81" fmla="*/ 305 h 425"/>
                <a:gd name="T82" fmla="*/ 151 w 185"/>
                <a:gd name="T83" fmla="*/ 303 h 425"/>
                <a:gd name="T84" fmla="*/ 161 w 185"/>
                <a:gd name="T85" fmla="*/ 284 h 425"/>
                <a:gd name="T86" fmla="*/ 139 w 185"/>
                <a:gd name="T87" fmla="*/ 284 h 425"/>
                <a:gd name="T88" fmla="*/ 120 w 185"/>
                <a:gd name="T89" fmla="*/ 276 h 425"/>
                <a:gd name="T90" fmla="*/ 117 w 185"/>
                <a:gd name="T91" fmla="*/ 248 h 425"/>
                <a:gd name="T92" fmla="*/ 115 w 185"/>
                <a:gd name="T93" fmla="*/ 219 h 425"/>
                <a:gd name="T94" fmla="*/ 153 w 185"/>
                <a:gd name="T95" fmla="*/ 216 h 425"/>
                <a:gd name="T96" fmla="*/ 185 w 185"/>
                <a:gd name="T97" fmla="*/ 209 h 425"/>
                <a:gd name="T98" fmla="*/ 175 w 185"/>
                <a:gd name="T99" fmla="*/ 192 h 425"/>
                <a:gd name="T100" fmla="*/ 151 w 185"/>
                <a:gd name="T101" fmla="*/ 192 h 425"/>
                <a:gd name="T102" fmla="*/ 129 w 185"/>
                <a:gd name="T103" fmla="*/ 190 h 425"/>
                <a:gd name="T104" fmla="*/ 113 w 185"/>
                <a:gd name="T105" fmla="*/ 185 h 425"/>
                <a:gd name="T106" fmla="*/ 108 w 185"/>
                <a:gd name="T107" fmla="*/ 106 h 425"/>
                <a:gd name="T108" fmla="*/ 141 w 185"/>
                <a:gd name="T109" fmla="*/ 108 h 425"/>
                <a:gd name="T110" fmla="*/ 177 w 185"/>
                <a:gd name="T111" fmla="*/ 96 h 425"/>
                <a:gd name="T112" fmla="*/ 170 w 185"/>
                <a:gd name="T113" fmla="*/ 70 h 425"/>
                <a:gd name="T114" fmla="*/ 149 w 185"/>
                <a:gd name="T115" fmla="*/ 72 h 425"/>
                <a:gd name="T116" fmla="*/ 127 w 185"/>
                <a:gd name="T117" fmla="*/ 70 h 425"/>
                <a:gd name="T118" fmla="*/ 110 w 185"/>
                <a:gd name="T119" fmla="*/ 67 h 425"/>
                <a:gd name="T120" fmla="*/ 101 w 185"/>
                <a:gd name="T121" fmla="*/ 24 h 42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5"/>
                <a:gd name="T184" fmla="*/ 0 h 425"/>
                <a:gd name="T185" fmla="*/ 185 w 185"/>
                <a:gd name="T186" fmla="*/ 425 h 42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5" h="425">
                  <a:moveTo>
                    <a:pt x="36" y="0"/>
                  </a:moveTo>
                  <a:lnTo>
                    <a:pt x="31" y="5"/>
                  </a:lnTo>
                  <a:lnTo>
                    <a:pt x="26" y="12"/>
                  </a:lnTo>
                  <a:lnTo>
                    <a:pt x="21" y="22"/>
                  </a:lnTo>
                  <a:lnTo>
                    <a:pt x="21" y="34"/>
                  </a:lnTo>
                  <a:lnTo>
                    <a:pt x="33" y="36"/>
                  </a:lnTo>
                  <a:lnTo>
                    <a:pt x="52" y="38"/>
                  </a:lnTo>
                  <a:lnTo>
                    <a:pt x="69" y="41"/>
                  </a:lnTo>
                  <a:lnTo>
                    <a:pt x="81" y="43"/>
                  </a:lnTo>
                  <a:lnTo>
                    <a:pt x="79" y="58"/>
                  </a:lnTo>
                  <a:lnTo>
                    <a:pt x="72" y="60"/>
                  </a:lnTo>
                  <a:lnTo>
                    <a:pt x="62" y="62"/>
                  </a:lnTo>
                  <a:lnTo>
                    <a:pt x="52" y="65"/>
                  </a:lnTo>
                  <a:lnTo>
                    <a:pt x="40" y="65"/>
                  </a:lnTo>
                  <a:lnTo>
                    <a:pt x="28" y="65"/>
                  </a:lnTo>
                  <a:lnTo>
                    <a:pt x="19" y="62"/>
                  </a:lnTo>
                  <a:lnTo>
                    <a:pt x="12" y="62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9"/>
                  </a:lnTo>
                  <a:lnTo>
                    <a:pt x="9" y="82"/>
                  </a:lnTo>
                  <a:lnTo>
                    <a:pt x="19" y="84"/>
                  </a:lnTo>
                  <a:lnTo>
                    <a:pt x="31" y="87"/>
                  </a:lnTo>
                  <a:lnTo>
                    <a:pt x="43" y="87"/>
                  </a:lnTo>
                  <a:lnTo>
                    <a:pt x="55" y="87"/>
                  </a:lnTo>
                  <a:lnTo>
                    <a:pt x="67" y="87"/>
                  </a:lnTo>
                  <a:lnTo>
                    <a:pt x="77" y="84"/>
                  </a:lnTo>
                  <a:lnTo>
                    <a:pt x="86" y="82"/>
                  </a:lnTo>
                  <a:lnTo>
                    <a:pt x="86" y="118"/>
                  </a:lnTo>
                  <a:lnTo>
                    <a:pt x="72" y="123"/>
                  </a:lnTo>
                  <a:lnTo>
                    <a:pt x="55" y="125"/>
                  </a:lnTo>
                  <a:lnTo>
                    <a:pt x="40" y="127"/>
                  </a:lnTo>
                  <a:lnTo>
                    <a:pt x="31" y="125"/>
                  </a:lnTo>
                  <a:lnTo>
                    <a:pt x="28" y="127"/>
                  </a:lnTo>
                  <a:lnTo>
                    <a:pt x="28" y="132"/>
                  </a:lnTo>
                  <a:lnTo>
                    <a:pt x="28" y="139"/>
                  </a:lnTo>
                  <a:lnTo>
                    <a:pt x="28" y="144"/>
                  </a:lnTo>
                  <a:lnTo>
                    <a:pt x="40" y="149"/>
                  </a:lnTo>
                  <a:lnTo>
                    <a:pt x="60" y="149"/>
                  </a:lnTo>
                  <a:lnTo>
                    <a:pt x="77" y="149"/>
                  </a:lnTo>
                  <a:lnTo>
                    <a:pt x="89" y="147"/>
                  </a:lnTo>
                  <a:lnTo>
                    <a:pt x="101" y="236"/>
                  </a:lnTo>
                  <a:lnTo>
                    <a:pt x="84" y="238"/>
                  </a:lnTo>
                  <a:lnTo>
                    <a:pt x="62" y="238"/>
                  </a:lnTo>
                  <a:lnTo>
                    <a:pt x="43" y="236"/>
                  </a:lnTo>
                  <a:lnTo>
                    <a:pt x="31" y="231"/>
                  </a:lnTo>
                  <a:lnTo>
                    <a:pt x="28" y="236"/>
                  </a:lnTo>
                  <a:lnTo>
                    <a:pt x="26" y="245"/>
                  </a:lnTo>
                  <a:lnTo>
                    <a:pt x="26" y="252"/>
                  </a:lnTo>
                  <a:lnTo>
                    <a:pt x="26" y="260"/>
                  </a:lnTo>
                  <a:lnTo>
                    <a:pt x="33" y="264"/>
                  </a:lnTo>
                  <a:lnTo>
                    <a:pt x="43" y="267"/>
                  </a:lnTo>
                  <a:lnTo>
                    <a:pt x="52" y="269"/>
                  </a:lnTo>
                  <a:lnTo>
                    <a:pt x="65" y="269"/>
                  </a:lnTo>
                  <a:lnTo>
                    <a:pt x="77" y="269"/>
                  </a:lnTo>
                  <a:lnTo>
                    <a:pt x="89" y="269"/>
                  </a:lnTo>
                  <a:lnTo>
                    <a:pt x="96" y="269"/>
                  </a:lnTo>
                  <a:lnTo>
                    <a:pt x="103" y="267"/>
                  </a:lnTo>
                  <a:lnTo>
                    <a:pt x="110" y="317"/>
                  </a:lnTo>
                  <a:lnTo>
                    <a:pt x="103" y="320"/>
                  </a:lnTo>
                  <a:lnTo>
                    <a:pt x="91" y="320"/>
                  </a:lnTo>
                  <a:lnTo>
                    <a:pt x="79" y="320"/>
                  </a:lnTo>
                  <a:lnTo>
                    <a:pt x="69" y="320"/>
                  </a:lnTo>
                  <a:lnTo>
                    <a:pt x="69" y="322"/>
                  </a:lnTo>
                  <a:lnTo>
                    <a:pt x="69" y="327"/>
                  </a:lnTo>
                  <a:lnTo>
                    <a:pt x="69" y="334"/>
                  </a:lnTo>
                  <a:lnTo>
                    <a:pt x="69" y="339"/>
                  </a:lnTo>
                  <a:lnTo>
                    <a:pt x="79" y="341"/>
                  </a:lnTo>
                  <a:lnTo>
                    <a:pt x="91" y="344"/>
                  </a:lnTo>
                  <a:lnTo>
                    <a:pt x="103" y="344"/>
                  </a:lnTo>
                  <a:lnTo>
                    <a:pt x="110" y="341"/>
                  </a:lnTo>
                  <a:lnTo>
                    <a:pt x="113" y="356"/>
                  </a:lnTo>
                  <a:lnTo>
                    <a:pt x="117" y="377"/>
                  </a:lnTo>
                  <a:lnTo>
                    <a:pt x="120" y="401"/>
                  </a:lnTo>
                  <a:lnTo>
                    <a:pt x="122" y="425"/>
                  </a:lnTo>
                  <a:lnTo>
                    <a:pt x="122" y="394"/>
                  </a:lnTo>
                  <a:lnTo>
                    <a:pt x="122" y="361"/>
                  </a:lnTo>
                  <a:lnTo>
                    <a:pt x="122" y="329"/>
                  </a:lnTo>
                  <a:lnTo>
                    <a:pt x="122" y="305"/>
                  </a:lnTo>
                  <a:lnTo>
                    <a:pt x="132" y="305"/>
                  </a:lnTo>
                  <a:lnTo>
                    <a:pt x="141" y="305"/>
                  </a:lnTo>
                  <a:lnTo>
                    <a:pt x="151" y="303"/>
                  </a:lnTo>
                  <a:lnTo>
                    <a:pt x="156" y="300"/>
                  </a:lnTo>
                  <a:lnTo>
                    <a:pt x="161" y="284"/>
                  </a:lnTo>
                  <a:lnTo>
                    <a:pt x="151" y="286"/>
                  </a:lnTo>
                  <a:lnTo>
                    <a:pt x="139" y="284"/>
                  </a:lnTo>
                  <a:lnTo>
                    <a:pt x="129" y="281"/>
                  </a:lnTo>
                  <a:lnTo>
                    <a:pt x="120" y="276"/>
                  </a:lnTo>
                  <a:lnTo>
                    <a:pt x="120" y="267"/>
                  </a:lnTo>
                  <a:lnTo>
                    <a:pt x="117" y="248"/>
                  </a:lnTo>
                  <a:lnTo>
                    <a:pt x="115" y="228"/>
                  </a:lnTo>
                  <a:lnTo>
                    <a:pt x="115" y="219"/>
                  </a:lnTo>
                  <a:lnTo>
                    <a:pt x="132" y="219"/>
                  </a:lnTo>
                  <a:lnTo>
                    <a:pt x="153" y="216"/>
                  </a:lnTo>
                  <a:lnTo>
                    <a:pt x="173" y="214"/>
                  </a:lnTo>
                  <a:lnTo>
                    <a:pt x="185" y="209"/>
                  </a:lnTo>
                  <a:lnTo>
                    <a:pt x="185" y="190"/>
                  </a:lnTo>
                  <a:lnTo>
                    <a:pt x="175" y="192"/>
                  </a:lnTo>
                  <a:lnTo>
                    <a:pt x="163" y="192"/>
                  </a:lnTo>
                  <a:lnTo>
                    <a:pt x="151" y="192"/>
                  </a:lnTo>
                  <a:lnTo>
                    <a:pt x="139" y="192"/>
                  </a:lnTo>
                  <a:lnTo>
                    <a:pt x="129" y="190"/>
                  </a:lnTo>
                  <a:lnTo>
                    <a:pt x="120" y="187"/>
                  </a:lnTo>
                  <a:lnTo>
                    <a:pt x="113" y="185"/>
                  </a:lnTo>
                  <a:lnTo>
                    <a:pt x="110" y="180"/>
                  </a:lnTo>
                  <a:lnTo>
                    <a:pt x="108" y="106"/>
                  </a:lnTo>
                  <a:lnTo>
                    <a:pt x="122" y="108"/>
                  </a:lnTo>
                  <a:lnTo>
                    <a:pt x="141" y="108"/>
                  </a:lnTo>
                  <a:lnTo>
                    <a:pt x="161" y="103"/>
                  </a:lnTo>
                  <a:lnTo>
                    <a:pt x="177" y="96"/>
                  </a:lnTo>
                  <a:lnTo>
                    <a:pt x="177" y="67"/>
                  </a:lnTo>
                  <a:lnTo>
                    <a:pt x="170" y="70"/>
                  </a:lnTo>
                  <a:lnTo>
                    <a:pt x="161" y="72"/>
                  </a:lnTo>
                  <a:lnTo>
                    <a:pt x="149" y="72"/>
                  </a:lnTo>
                  <a:lnTo>
                    <a:pt x="139" y="72"/>
                  </a:lnTo>
                  <a:lnTo>
                    <a:pt x="127" y="70"/>
                  </a:lnTo>
                  <a:lnTo>
                    <a:pt x="117" y="70"/>
                  </a:lnTo>
                  <a:lnTo>
                    <a:pt x="110" y="67"/>
                  </a:lnTo>
                  <a:lnTo>
                    <a:pt x="105" y="65"/>
                  </a:lnTo>
                  <a:lnTo>
                    <a:pt x="101" y="2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8" name="Freeform 132"/>
            <p:cNvSpPr>
              <a:spLocks/>
            </p:cNvSpPr>
            <p:nvPr/>
          </p:nvSpPr>
          <p:spPr bwMode="auto">
            <a:xfrm>
              <a:off x="3387" y="3399"/>
              <a:ext cx="103" cy="77"/>
            </a:xfrm>
            <a:custGeom>
              <a:avLst/>
              <a:gdLst>
                <a:gd name="T0" fmla="*/ 48 w 103"/>
                <a:gd name="T1" fmla="*/ 0 h 77"/>
                <a:gd name="T2" fmla="*/ 46 w 103"/>
                <a:gd name="T3" fmla="*/ 5 h 77"/>
                <a:gd name="T4" fmla="*/ 43 w 103"/>
                <a:gd name="T5" fmla="*/ 9 h 77"/>
                <a:gd name="T6" fmla="*/ 43 w 103"/>
                <a:gd name="T7" fmla="*/ 14 h 77"/>
                <a:gd name="T8" fmla="*/ 43 w 103"/>
                <a:gd name="T9" fmla="*/ 19 h 77"/>
                <a:gd name="T10" fmla="*/ 48 w 103"/>
                <a:gd name="T11" fmla="*/ 24 h 77"/>
                <a:gd name="T12" fmla="*/ 55 w 103"/>
                <a:gd name="T13" fmla="*/ 29 h 77"/>
                <a:gd name="T14" fmla="*/ 62 w 103"/>
                <a:gd name="T15" fmla="*/ 34 h 77"/>
                <a:gd name="T16" fmla="*/ 72 w 103"/>
                <a:gd name="T17" fmla="*/ 36 h 77"/>
                <a:gd name="T18" fmla="*/ 55 w 103"/>
                <a:gd name="T19" fmla="*/ 41 h 77"/>
                <a:gd name="T20" fmla="*/ 41 w 103"/>
                <a:gd name="T21" fmla="*/ 38 h 77"/>
                <a:gd name="T22" fmla="*/ 26 w 103"/>
                <a:gd name="T23" fmla="*/ 34 h 77"/>
                <a:gd name="T24" fmla="*/ 17 w 103"/>
                <a:gd name="T25" fmla="*/ 29 h 77"/>
                <a:gd name="T26" fmla="*/ 10 w 103"/>
                <a:gd name="T27" fmla="*/ 36 h 77"/>
                <a:gd name="T28" fmla="*/ 5 w 103"/>
                <a:gd name="T29" fmla="*/ 46 h 77"/>
                <a:gd name="T30" fmla="*/ 0 w 103"/>
                <a:gd name="T31" fmla="*/ 55 h 77"/>
                <a:gd name="T32" fmla="*/ 0 w 103"/>
                <a:gd name="T33" fmla="*/ 60 h 77"/>
                <a:gd name="T34" fmla="*/ 5 w 103"/>
                <a:gd name="T35" fmla="*/ 65 h 77"/>
                <a:gd name="T36" fmla="*/ 10 w 103"/>
                <a:gd name="T37" fmla="*/ 67 h 77"/>
                <a:gd name="T38" fmla="*/ 19 w 103"/>
                <a:gd name="T39" fmla="*/ 72 h 77"/>
                <a:gd name="T40" fmla="*/ 29 w 103"/>
                <a:gd name="T41" fmla="*/ 74 h 77"/>
                <a:gd name="T42" fmla="*/ 38 w 103"/>
                <a:gd name="T43" fmla="*/ 74 h 77"/>
                <a:gd name="T44" fmla="*/ 50 w 103"/>
                <a:gd name="T45" fmla="*/ 74 h 77"/>
                <a:gd name="T46" fmla="*/ 62 w 103"/>
                <a:gd name="T47" fmla="*/ 72 h 77"/>
                <a:gd name="T48" fmla="*/ 74 w 103"/>
                <a:gd name="T49" fmla="*/ 67 h 77"/>
                <a:gd name="T50" fmla="*/ 79 w 103"/>
                <a:gd name="T51" fmla="*/ 67 h 77"/>
                <a:gd name="T52" fmla="*/ 82 w 103"/>
                <a:gd name="T53" fmla="*/ 67 h 77"/>
                <a:gd name="T54" fmla="*/ 86 w 103"/>
                <a:gd name="T55" fmla="*/ 72 h 77"/>
                <a:gd name="T56" fmla="*/ 86 w 103"/>
                <a:gd name="T57" fmla="*/ 77 h 77"/>
                <a:gd name="T58" fmla="*/ 91 w 103"/>
                <a:gd name="T59" fmla="*/ 65 h 77"/>
                <a:gd name="T60" fmla="*/ 96 w 103"/>
                <a:gd name="T61" fmla="*/ 48 h 77"/>
                <a:gd name="T62" fmla="*/ 101 w 103"/>
                <a:gd name="T63" fmla="*/ 31 h 77"/>
                <a:gd name="T64" fmla="*/ 103 w 103"/>
                <a:gd name="T65" fmla="*/ 17 h 77"/>
                <a:gd name="T66" fmla="*/ 48 w 103"/>
                <a:gd name="T67" fmla="*/ 0 h 7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3"/>
                <a:gd name="T103" fmla="*/ 0 h 77"/>
                <a:gd name="T104" fmla="*/ 103 w 103"/>
                <a:gd name="T105" fmla="*/ 77 h 7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3" h="77">
                  <a:moveTo>
                    <a:pt x="48" y="0"/>
                  </a:moveTo>
                  <a:lnTo>
                    <a:pt x="46" y="5"/>
                  </a:lnTo>
                  <a:lnTo>
                    <a:pt x="43" y="9"/>
                  </a:lnTo>
                  <a:lnTo>
                    <a:pt x="43" y="14"/>
                  </a:lnTo>
                  <a:lnTo>
                    <a:pt x="43" y="19"/>
                  </a:lnTo>
                  <a:lnTo>
                    <a:pt x="48" y="24"/>
                  </a:lnTo>
                  <a:lnTo>
                    <a:pt x="55" y="29"/>
                  </a:lnTo>
                  <a:lnTo>
                    <a:pt x="62" y="34"/>
                  </a:lnTo>
                  <a:lnTo>
                    <a:pt x="72" y="36"/>
                  </a:lnTo>
                  <a:lnTo>
                    <a:pt x="55" y="41"/>
                  </a:lnTo>
                  <a:lnTo>
                    <a:pt x="41" y="38"/>
                  </a:lnTo>
                  <a:lnTo>
                    <a:pt x="26" y="34"/>
                  </a:lnTo>
                  <a:lnTo>
                    <a:pt x="17" y="29"/>
                  </a:lnTo>
                  <a:lnTo>
                    <a:pt x="10" y="36"/>
                  </a:lnTo>
                  <a:lnTo>
                    <a:pt x="5" y="46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5" y="65"/>
                  </a:lnTo>
                  <a:lnTo>
                    <a:pt x="10" y="67"/>
                  </a:lnTo>
                  <a:lnTo>
                    <a:pt x="19" y="72"/>
                  </a:lnTo>
                  <a:lnTo>
                    <a:pt x="29" y="74"/>
                  </a:lnTo>
                  <a:lnTo>
                    <a:pt x="38" y="74"/>
                  </a:lnTo>
                  <a:lnTo>
                    <a:pt x="50" y="74"/>
                  </a:lnTo>
                  <a:lnTo>
                    <a:pt x="62" y="72"/>
                  </a:lnTo>
                  <a:lnTo>
                    <a:pt x="74" y="67"/>
                  </a:lnTo>
                  <a:lnTo>
                    <a:pt x="79" y="67"/>
                  </a:lnTo>
                  <a:lnTo>
                    <a:pt x="82" y="67"/>
                  </a:lnTo>
                  <a:lnTo>
                    <a:pt x="86" y="72"/>
                  </a:lnTo>
                  <a:lnTo>
                    <a:pt x="86" y="77"/>
                  </a:lnTo>
                  <a:lnTo>
                    <a:pt x="91" y="65"/>
                  </a:lnTo>
                  <a:lnTo>
                    <a:pt x="96" y="48"/>
                  </a:lnTo>
                  <a:lnTo>
                    <a:pt x="101" y="31"/>
                  </a:lnTo>
                  <a:lnTo>
                    <a:pt x="103" y="17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9" name="Freeform 133"/>
            <p:cNvSpPr>
              <a:spLocks/>
            </p:cNvSpPr>
            <p:nvPr/>
          </p:nvSpPr>
          <p:spPr bwMode="auto">
            <a:xfrm>
              <a:off x="3375" y="3493"/>
              <a:ext cx="101" cy="187"/>
            </a:xfrm>
            <a:custGeom>
              <a:avLst/>
              <a:gdLst>
                <a:gd name="T0" fmla="*/ 22 w 101"/>
                <a:gd name="T1" fmla="*/ 12 h 187"/>
                <a:gd name="T2" fmla="*/ 17 w 101"/>
                <a:gd name="T3" fmla="*/ 19 h 187"/>
                <a:gd name="T4" fmla="*/ 14 w 101"/>
                <a:gd name="T5" fmla="*/ 26 h 187"/>
                <a:gd name="T6" fmla="*/ 14 w 101"/>
                <a:gd name="T7" fmla="*/ 33 h 187"/>
                <a:gd name="T8" fmla="*/ 14 w 101"/>
                <a:gd name="T9" fmla="*/ 40 h 187"/>
                <a:gd name="T10" fmla="*/ 17 w 101"/>
                <a:gd name="T11" fmla="*/ 43 h 187"/>
                <a:gd name="T12" fmla="*/ 24 w 101"/>
                <a:gd name="T13" fmla="*/ 45 h 187"/>
                <a:gd name="T14" fmla="*/ 34 w 101"/>
                <a:gd name="T15" fmla="*/ 48 h 187"/>
                <a:gd name="T16" fmla="*/ 43 w 101"/>
                <a:gd name="T17" fmla="*/ 50 h 187"/>
                <a:gd name="T18" fmla="*/ 55 w 101"/>
                <a:gd name="T19" fmla="*/ 52 h 187"/>
                <a:gd name="T20" fmla="*/ 67 w 101"/>
                <a:gd name="T21" fmla="*/ 52 h 187"/>
                <a:gd name="T22" fmla="*/ 77 w 101"/>
                <a:gd name="T23" fmla="*/ 52 h 187"/>
                <a:gd name="T24" fmla="*/ 86 w 101"/>
                <a:gd name="T25" fmla="*/ 52 h 187"/>
                <a:gd name="T26" fmla="*/ 72 w 101"/>
                <a:gd name="T27" fmla="*/ 108 h 187"/>
                <a:gd name="T28" fmla="*/ 58 w 101"/>
                <a:gd name="T29" fmla="*/ 110 h 187"/>
                <a:gd name="T30" fmla="*/ 41 w 101"/>
                <a:gd name="T31" fmla="*/ 108 h 187"/>
                <a:gd name="T32" fmla="*/ 26 w 101"/>
                <a:gd name="T33" fmla="*/ 103 h 187"/>
                <a:gd name="T34" fmla="*/ 17 w 101"/>
                <a:gd name="T35" fmla="*/ 98 h 187"/>
                <a:gd name="T36" fmla="*/ 12 w 101"/>
                <a:gd name="T37" fmla="*/ 103 h 187"/>
                <a:gd name="T38" fmla="*/ 7 w 101"/>
                <a:gd name="T39" fmla="*/ 110 h 187"/>
                <a:gd name="T40" fmla="*/ 5 w 101"/>
                <a:gd name="T41" fmla="*/ 117 h 187"/>
                <a:gd name="T42" fmla="*/ 5 w 101"/>
                <a:gd name="T43" fmla="*/ 125 h 187"/>
                <a:gd name="T44" fmla="*/ 19 w 101"/>
                <a:gd name="T45" fmla="*/ 129 h 187"/>
                <a:gd name="T46" fmla="*/ 36 w 101"/>
                <a:gd name="T47" fmla="*/ 129 h 187"/>
                <a:gd name="T48" fmla="*/ 53 w 101"/>
                <a:gd name="T49" fmla="*/ 129 h 187"/>
                <a:gd name="T50" fmla="*/ 65 w 101"/>
                <a:gd name="T51" fmla="*/ 127 h 187"/>
                <a:gd name="T52" fmla="*/ 53 w 101"/>
                <a:gd name="T53" fmla="*/ 161 h 187"/>
                <a:gd name="T54" fmla="*/ 43 w 101"/>
                <a:gd name="T55" fmla="*/ 161 h 187"/>
                <a:gd name="T56" fmla="*/ 31 w 101"/>
                <a:gd name="T57" fmla="*/ 158 h 187"/>
                <a:gd name="T58" fmla="*/ 17 w 101"/>
                <a:gd name="T59" fmla="*/ 156 h 187"/>
                <a:gd name="T60" fmla="*/ 7 w 101"/>
                <a:gd name="T61" fmla="*/ 151 h 187"/>
                <a:gd name="T62" fmla="*/ 5 w 101"/>
                <a:gd name="T63" fmla="*/ 156 h 187"/>
                <a:gd name="T64" fmla="*/ 2 w 101"/>
                <a:gd name="T65" fmla="*/ 163 h 187"/>
                <a:gd name="T66" fmla="*/ 0 w 101"/>
                <a:gd name="T67" fmla="*/ 170 h 187"/>
                <a:gd name="T68" fmla="*/ 0 w 101"/>
                <a:gd name="T69" fmla="*/ 175 h 187"/>
                <a:gd name="T70" fmla="*/ 7 w 101"/>
                <a:gd name="T71" fmla="*/ 180 h 187"/>
                <a:gd name="T72" fmla="*/ 22 w 101"/>
                <a:gd name="T73" fmla="*/ 185 h 187"/>
                <a:gd name="T74" fmla="*/ 36 w 101"/>
                <a:gd name="T75" fmla="*/ 187 h 187"/>
                <a:gd name="T76" fmla="*/ 53 w 101"/>
                <a:gd name="T77" fmla="*/ 187 h 187"/>
                <a:gd name="T78" fmla="*/ 58 w 101"/>
                <a:gd name="T79" fmla="*/ 182 h 187"/>
                <a:gd name="T80" fmla="*/ 60 w 101"/>
                <a:gd name="T81" fmla="*/ 177 h 187"/>
                <a:gd name="T82" fmla="*/ 65 w 101"/>
                <a:gd name="T83" fmla="*/ 175 h 187"/>
                <a:gd name="T84" fmla="*/ 67 w 101"/>
                <a:gd name="T85" fmla="*/ 170 h 187"/>
                <a:gd name="T86" fmla="*/ 74 w 101"/>
                <a:gd name="T87" fmla="*/ 153 h 187"/>
                <a:gd name="T88" fmla="*/ 77 w 101"/>
                <a:gd name="T89" fmla="*/ 134 h 187"/>
                <a:gd name="T90" fmla="*/ 82 w 101"/>
                <a:gd name="T91" fmla="*/ 115 h 187"/>
                <a:gd name="T92" fmla="*/ 84 w 101"/>
                <a:gd name="T93" fmla="*/ 101 h 187"/>
                <a:gd name="T94" fmla="*/ 89 w 101"/>
                <a:gd name="T95" fmla="*/ 81 h 187"/>
                <a:gd name="T96" fmla="*/ 94 w 101"/>
                <a:gd name="T97" fmla="*/ 50 h 187"/>
                <a:gd name="T98" fmla="*/ 98 w 101"/>
                <a:gd name="T99" fmla="*/ 21 h 187"/>
                <a:gd name="T100" fmla="*/ 101 w 101"/>
                <a:gd name="T101" fmla="*/ 0 h 187"/>
                <a:gd name="T102" fmla="*/ 94 w 101"/>
                <a:gd name="T103" fmla="*/ 19 h 187"/>
                <a:gd name="T104" fmla="*/ 86 w 101"/>
                <a:gd name="T105" fmla="*/ 21 h 187"/>
                <a:gd name="T106" fmla="*/ 77 w 101"/>
                <a:gd name="T107" fmla="*/ 21 h 187"/>
                <a:gd name="T108" fmla="*/ 65 w 101"/>
                <a:gd name="T109" fmla="*/ 21 h 187"/>
                <a:gd name="T110" fmla="*/ 55 w 101"/>
                <a:gd name="T111" fmla="*/ 19 h 187"/>
                <a:gd name="T112" fmla="*/ 43 w 101"/>
                <a:gd name="T113" fmla="*/ 19 h 187"/>
                <a:gd name="T114" fmla="*/ 34 w 101"/>
                <a:gd name="T115" fmla="*/ 16 h 187"/>
                <a:gd name="T116" fmla="*/ 26 w 101"/>
                <a:gd name="T117" fmla="*/ 14 h 187"/>
                <a:gd name="T118" fmla="*/ 22 w 101"/>
                <a:gd name="T119" fmla="*/ 12 h 18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"/>
                <a:gd name="T181" fmla="*/ 0 h 187"/>
                <a:gd name="T182" fmla="*/ 101 w 101"/>
                <a:gd name="T183" fmla="*/ 187 h 18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" h="187">
                  <a:moveTo>
                    <a:pt x="22" y="12"/>
                  </a:moveTo>
                  <a:lnTo>
                    <a:pt x="17" y="19"/>
                  </a:lnTo>
                  <a:lnTo>
                    <a:pt x="14" y="26"/>
                  </a:lnTo>
                  <a:lnTo>
                    <a:pt x="14" y="33"/>
                  </a:lnTo>
                  <a:lnTo>
                    <a:pt x="14" y="40"/>
                  </a:lnTo>
                  <a:lnTo>
                    <a:pt x="17" y="43"/>
                  </a:lnTo>
                  <a:lnTo>
                    <a:pt x="24" y="45"/>
                  </a:lnTo>
                  <a:lnTo>
                    <a:pt x="34" y="48"/>
                  </a:lnTo>
                  <a:lnTo>
                    <a:pt x="43" y="50"/>
                  </a:lnTo>
                  <a:lnTo>
                    <a:pt x="55" y="52"/>
                  </a:lnTo>
                  <a:lnTo>
                    <a:pt x="67" y="52"/>
                  </a:lnTo>
                  <a:lnTo>
                    <a:pt x="77" y="52"/>
                  </a:lnTo>
                  <a:lnTo>
                    <a:pt x="86" y="52"/>
                  </a:lnTo>
                  <a:lnTo>
                    <a:pt x="72" y="108"/>
                  </a:lnTo>
                  <a:lnTo>
                    <a:pt x="58" y="110"/>
                  </a:lnTo>
                  <a:lnTo>
                    <a:pt x="41" y="108"/>
                  </a:lnTo>
                  <a:lnTo>
                    <a:pt x="26" y="103"/>
                  </a:lnTo>
                  <a:lnTo>
                    <a:pt x="17" y="98"/>
                  </a:lnTo>
                  <a:lnTo>
                    <a:pt x="12" y="103"/>
                  </a:lnTo>
                  <a:lnTo>
                    <a:pt x="7" y="110"/>
                  </a:lnTo>
                  <a:lnTo>
                    <a:pt x="5" y="117"/>
                  </a:lnTo>
                  <a:lnTo>
                    <a:pt x="5" y="125"/>
                  </a:lnTo>
                  <a:lnTo>
                    <a:pt x="19" y="129"/>
                  </a:lnTo>
                  <a:lnTo>
                    <a:pt x="36" y="129"/>
                  </a:lnTo>
                  <a:lnTo>
                    <a:pt x="53" y="129"/>
                  </a:lnTo>
                  <a:lnTo>
                    <a:pt x="65" y="127"/>
                  </a:lnTo>
                  <a:lnTo>
                    <a:pt x="53" y="161"/>
                  </a:lnTo>
                  <a:lnTo>
                    <a:pt x="43" y="161"/>
                  </a:lnTo>
                  <a:lnTo>
                    <a:pt x="31" y="158"/>
                  </a:lnTo>
                  <a:lnTo>
                    <a:pt x="17" y="156"/>
                  </a:lnTo>
                  <a:lnTo>
                    <a:pt x="7" y="151"/>
                  </a:lnTo>
                  <a:lnTo>
                    <a:pt x="5" y="156"/>
                  </a:lnTo>
                  <a:lnTo>
                    <a:pt x="2" y="163"/>
                  </a:lnTo>
                  <a:lnTo>
                    <a:pt x="0" y="170"/>
                  </a:lnTo>
                  <a:lnTo>
                    <a:pt x="0" y="175"/>
                  </a:lnTo>
                  <a:lnTo>
                    <a:pt x="7" y="180"/>
                  </a:lnTo>
                  <a:lnTo>
                    <a:pt x="22" y="185"/>
                  </a:lnTo>
                  <a:lnTo>
                    <a:pt x="36" y="187"/>
                  </a:lnTo>
                  <a:lnTo>
                    <a:pt x="53" y="187"/>
                  </a:lnTo>
                  <a:lnTo>
                    <a:pt x="58" y="182"/>
                  </a:lnTo>
                  <a:lnTo>
                    <a:pt x="60" y="177"/>
                  </a:lnTo>
                  <a:lnTo>
                    <a:pt x="65" y="175"/>
                  </a:lnTo>
                  <a:lnTo>
                    <a:pt x="67" y="170"/>
                  </a:lnTo>
                  <a:lnTo>
                    <a:pt x="74" y="153"/>
                  </a:lnTo>
                  <a:lnTo>
                    <a:pt x="77" y="134"/>
                  </a:lnTo>
                  <a:lnTo>
                    <a:pt x="82" y="115"/>
                  </a:lnTo>
                  <a:lnTo>
                    <a:pt x="84" y="101"/>
                  </a:lnTo>
                  <a:lnTo>
                    <a:pt x="89" y="81"/>
                  </a:lnTo>
                  <a:lnTo>
                    <a:pt x="94" y="50"/>
                  </a:lnTo>
                  <a:lnTo>
                    <a:pt x="98" y="21"/>
                  </a:lnTo>
                  <a:lnTo>
                    <a:pt x="101" y="0"/>
                  </a:lnTo>
                  <a:lnTo>
                    <a:pt x="94" y="19"/>
                  </a:lnTo>
                  <a:lnTo>
                    <a:pt x="86" y="21"/>
                  </a:lnTo>
                  <a:lnTo>
                    <a:pt x="77" y="21"/>
                  </a:lnTo>
                  <a:lnTo>
                    <a:pt x="65" y="21"/>
                  </a:lnTo>
                  <a:lnTo>
                    <a:pt x="55" y="19"/>
                  </a:lnTo>
                  <a:lnTo>
                    <a:pt x="43" y="19"/>
                  </a:lnTo>
                  <a:lnTo>
                    <a:pt x="34" y="16"/>
                  </a:lnTo>
                  <a:lnTo>
                    <a:pt x="26" y="14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0" name="Freeform 134"/>
            <p:cNvSpPr>
              <a:spLocks/>
            </p:cNvSpPr>
            <p:nvPr/>
          </p:nvSpPr>
          <p:spPr bwMode="auto">
            <a:xfrm>
              <a:off x="2614" y="2036"/>
              <a:ext cx="790" cy="452"/>
            </a:xfrm>
            <a:custGeom>
              <a:avLst/>
              <a:gdLst>
                <a:gd name="T0" fmla="*/ 240 w 790"/>
                <a:gd name="T1" fmla="*/ 349 h 452"/>
                <a:gd name="T2" fmla="*/ 334 w 790"/>
                <a:gd name="T3" fmla="*/ 322 h 452"/>
                <a:gd name="T4" fmla="*/ 487 w 790"/>
                <a:gd name="T5" fmla="*/ 365 h 452"/>
                <a:gd name="T6" fmla="*/ 554 w 790"/>
                <a:gd name="T7" fmla="*/ 356 h 452"/>
                <a:gd name="T8" fmla="*/ 675 w 790"/>
                <a:gd name="T9" fmla="*/ 368 h 452"/>
                <a:gd name="T10" fmla="*/ 780 w 790"/>
                <a:gd name="T11" fmla="*/ 351 h 452"/>
                <a:gd name="T12" fmla="*/ 732 w 790"/>
                <a:gd name="T13" fmla="*/ 332 h 452"/>
                <a:gd name="T14" fmla="*/ 624 w 790"/>
                <a:gd name="T15" fmla="*/ 332 h 452"/>
                <a:gd name="T16" fmla="*/ 487 w 790"/>
                <a:gd name="T17" fmla="*/ 341 h 452"/>
                <a:gd name="T18" fmla="*/ 518 w 790"/>
                <a:gd name="T19" fmla="*/ 320 h 452"/>
                <a:gd name="T20" fmla="*/ 552 w 790"/>
                <a:gd name="T21" fmla="*/ 303 h 452"/>
                <a:gd name="T22" fmla="*/ 437 w 790"/>
                <a:gd name="T23" fmla="*/ 281 h 452"/>
                <a:gd name="T24" fmla="*/ 391 w 790"/>
                <a:gd name="T25" fmla="*/ 281 h 452"/>
                <a:gd name="T26" fmla="*/ 310 w 790"/>
                <a:gd name="T27" fmla="*/ 267 h 452"/>
                <a:gd name="T28" fmla="*/ 382 w 790"/>
                <a:gd name="T29" fmla="*/ 262 h 452"/>
                <a:gd name="T30" fmla="*/ 355 w 790"/>
                <a:gd name="T31" fmla="*/ 226 h 452"/>
                <a:gd name="T32" fmla="*/ 322 w 790"/>
                <a:gd name="T33" fmla="*/ 212 h 452"/>
                <a:gd name="T34" fmla="*/ 437 w 790"/>
                <a:gd name="T35" fmla="*/ 219 h 452"/>
                <a:gd name="T36" fmla="*/ 456 w 790"/>
                <a:gd name="T37" fmla="*/ 195 h 452"/>
                <a:gd name="T38" fmla="*/ 365 w 790"/>
                <a:gd name="T39" fmla="*/ 197 h 452"/>
                <a:gd name="T40" fmla="*/ 334 w 790"/>
                <a:gd name="T41" fmla="*/ 164 h 452"/>
                <a:gd name="T42" fmla="*/ 408 w 790"/>
                <a:gd name="T43" fmla="*/ 168 h 452"/>
                <a:gd name="T44" fmla="*/ 499 w 790"/>
                <a:gd name="T45" fmla="*/ 173 h 452"/>
                <a:gd name="T46" fmla="*/ 574 w 790"/>
                <a:gd name="T47" fmla="*/ 171 h 452"/>
                <a:gd name="T48" fmla="*/ 646 w 790"/>
                <a:gd name="T49" fmla="*/ 149 h 452"/>
                <a:gd name="T50" fmla="*/ 631 w 790"/>
                <a:gd name="T51" fmla="*/ 130 h 452"/>
                <a:gd name="T52" fmla="*/ 670 w 790"/>
                <a:gd name="T53" fmla="*/ 72 h 452"/>
                <a:gd name="T54" fmla="*/ 588 w 790"/>
                <a:gd name="T55" fmla="*/ 115 h 452"/>
                <a:gd name="T56" fmla="*/ 521 w 790"/>
                <a:gd name="T57" fmla="*/ 149 h 452"/>
                <a:gd name="T58" fmla="*/ 442 w 790"/>
                <a:gd name="T59" fmla="*/ 154 h 452"/>
                <a:gd name="T60" fmla="*/ 286 w 790"/>
                <a:gd name="T61" fmla="*/ 144 h 452"/>
                <a:gd name="T62" fmla="*/ 197 w 790"/>
                <a:gd name="T63" fmla="*/ 144 h 452"/>
                <a:gd name="T64" fmla="*/ 211 w 790"/>
                <a:gd name="T65" fmla="*/ 164 h 452"/>
                <a:gd name="T66" fmla="*/ 259 w 790"/>
                <a:gd name="T67" fmla="*/ 176 h 452"/>
                <a:gd name="T68" fmla="*/ 288 w 790"/>
                <a:gd name="T69" fmla="*/ 188 h 452"/>
                <a:gd name="T70" fmla="*/ 204 w 790"/>
                <a:gd name="T71" fmla="*/ 200 h 452"/>
                <a:gd name="T72" fmla="*/ 153 w 790"/>
                <a:gd name="T73" fmla="*/ 216 h 452"/>
                <a:gd name="T74" fmla="*/ 115 w 790"/>
                <a:gd name="T75" fmla="*/ 231 h 452"/>
                <a:gd name="T76" fmla="*/ 50 w 790"/>
                <a:gd name="T77" fmla="*/ 240 h 452"/>
                <a:gd name="T78" fmla="*/ 84 w 790"/>
                <a:gd name="T79" fmla="*/ 216 h 452"/>
                <a:gd name="T80" fmla="*/ 57 w 790"/>
                <a:gd name="T81" fmla="*/ 200 h 452"/>
                <a:gd name="T82" fmla="*/ 115 w 790"/>
                <a:gd name="T83" fmla="*/ 183 h 452"/>
                <a:gd name="T84" fmla="*/ 129 w 790"/>
                <a:gd name="T85" fmla="*/ 151 h 452"/>
                <a:gd name="T86" fmla="*/ 105 w 790"/>
                <a:gd name="T87" fmla="*/ 127 h 452"/>
                <a:gd name="T88" fmla="*/ 182 w 790"/>
                <a:gd name="T89" fmla="*/ 99 h 452"/>
                <a:gd name="T90" fmla="*/ 223 w 790"/>
                <a:gd name="T91" fmla="*/ 79 h 452"/>
                <a:gd name="T92" fmla="*/ 182 w 790"/>
                <a:gd name="T93" fmla="*/ 53 h 452"/>
                <a:gd name="T94" fmla="*/ 132 w 790"/>
                <a:gd name="T95" fmla="*/ 67 h 452"/>
                <a:gd name="T96" fmla="*/ 199 w 790"/>
                <a:gd name="T97" fmla="*/ 2 h 452"/>
                <a:gd name="T98" fmla="*/ 115 w 790"/>
                <a:gd name="T99" fmla="*/ 70 h 452"/>
                <a:gd name="T100" fmla="*/ 5 w 790"/>
                <a:gd name="T101" fmla="*/ 425 h 452"/>
                <a:gd name="T102" fmla="*/ 84 w 790"/>
                <a:gd name="T103" fmla="*/ 370 h 452"/>
                <a:gd name="T104" fmla="*/ 134 w 790"/>
                <a:gd name="T105" fmla="*/ 346 h 452"/>
                <a:gd name="T106" fmla="*/ 81 w 790"/>
                <a:gd name="T107" fmla="*/ 392 h 452"/>
                <a:gd name="T108" fmla="*/ 103 w 790"/>
                <a:gd name="T109" fmla="*/ 401 h 4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90"/>
                <a:gd name="T166" fmla="*/ 0 h 452"/>
                <a:gd name="T167" fmla="*/ 790 w 790"/>
                <a:gd name="T168" fmla="*/ 452 h 45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90" h="452">
                  <a:moveTo>
                    <a:pt x="170" y="382"/>
                  </a:moveTo>
                  <a:lnTo>
                    <a:pt x="185" y="375"/>
                  </a:lnTo>
                  <a:lnTo>
                    <a:pt x="204" y="368"/>
                  </a:lnTo>
                  <a:lnTo>
                    <a:pt x="218" y="363"/>
                  </a:lnTo>
                  <a:lnTo>
                    <a:pt x="230" y="358"/>
                  </a:lnTo>
                  <a:lnTo>
                    <a:pt x="230" y="351"/>
                  </a:lnTo>
                  <a:lnTo>
                    <a:pt x="240" y="349"/>
                  </a:lnTo>
                  <a:lnTo>
                    <a:pt x="254" y="344"/>
                  </a:lnTo>
                  <a:lnTo>
                    <a:pt x="269" y="339"/>
                  </a:lnTo>
                  <a:lnTo>
                    <a:pt x="286" y="334"/>
                  </a:lnTo>
                  <a:lnTo>
                    <a:pt x="302" y="329"/>
                  </a:lnTo>
                  <a:lnTo>
                    <a:pt x="314" y="325"/>
                  </a:lnTo>
                  <a:lnTo>
                    <a:pt x="326" y="322"/>
                  </a:lnTo>
                  <a:lnTo>
                    <a:pt x="334" y="322"/>
                  </a:lnTo>
                  <a:lnTo>
                    <a:pt x="350" y="329"/>
                  </a:lnTo>
                  <a:lnTo>
                    <a:pt x="367" y="337"/>
                  </a:lnTo>
                  <a:lnTo>
                    <a:pt x="389" y="344"/>
                  </a:lnTo>
                  <a:lnTo>
                    <a:pt x="413" y="351"/>
                  </a:lnTo>
                  <a:lnTo>
                    <a:pt x="437" y="358"/>
                  </a:lnTo>
                  <a:lnTo>
                    <a:pt x="461" y="363"/>
                  </a:lnTo>
                  <a:lnTo>
                    <a:pt x="487" y="365"/>
                  </a:lnTo>
                  <a:lnTo>
                    <a:pt x="514" y="365"/>
                  </a:lnTo>
                  <a:lnTo>
                    <a:pt x="516" y="363"/>
                  </a:lnTo>
                  <a:lnTo>
                    <a:pt x="523" y="358"/>
                  </a:lnTo>
                  <a:lnTo>
                    <a:pt x="533" y="356"/>
                  </a:lnTo>
                  <a:lnTo>
                    <a:pt x="538" y="353"/>
                  </a:lnTo>
                  <a:lnTo>
                    <a:pt x="542" y="353"/>
                  </a:lnTo>
                  <a:lnTo>
                    <a:pt x="554" y="356"/>
                  </a:lnTo>
                  <a:lnTo>
                    <a:pt x="571" y="358"/>
                  </a:lnTo>
                  <a:lnTo>
                    <a:pt x="591" y="361"/>
                  </a:lnTo>
                  <a:lnTo>
                    <a:pt x="612" y="363"/>
                  </a:lnTo>
                  <a:lnTo>
                    <a:pt x="631" y="365"/>
                  </a:lnTo>
                  <a:lnTo>
                    <a:pt x="651" y="368"/>
                  </a:lnTo>
                  <a:lnTo>
                    <a:pt x="663" y="368"/>
                  </a:lnTo>
                  <a:lnTo>
                    <a:pt x="675" y="368"/>
                  </a:lnTo>
                  <a:lnTo>
                    <a:pt x="691" y="368"/>
                  </a:lnTo>
                  <a:lnTo>
                    <a:pt x="708" y="368"/>
                  </a:lnTo>
                  <a:lnTo>
                    <a:pt x="725" y="365"/>
                  </a:lnTo>
                  <a:lnTo>
                    <a:pt x="744" y="363"/>
                  </a:lnTo>
                  <a:lnTo>
                    <a:pt x="759" y="361"/>
                  </a:lnTo>
                  <a:lnTo>
                    <a:pt x="771" y="356"/>
                  </a:lnTo>
                  <a:lnTo>
                    <a:pt x="780" y="351"/>
                  </a:lnTo>
                  <a:lnTo>
                    <a:pt x="790" y="339"/>
                  </a:lnTo>
                  <a:lnTo>
                    <a:pt x="790" y="329"/>
                  </a:lnTo>
                  <a:lnTo>
                    <a:pt x="787" y="325"/>
                  </a:lnTo>
                  <a:lnTo>
                    <a:pt x="780" y="322"/>
                  </a:lnTo>
                  <a:lnTo>
                    <a:pt x="768" y="325"/>
                  </a:lnTo>
                  <a:lnTo>
                    <a:pt x="751" y="327"/>
                  </a:lnTo>
                  <a:lnTo>
                    <a:pt x="732" y="332"/>
                  </a:lnTo>
                  <a:lnTo>
                    <a:pt x="718" y="339"/>
                  </a:lnTo>
                  <a:lnTo>
                    <a:pt x="708" y="344"/>
                  </a:lnTo>
                  <a:lnTo>
                    <a:pt x="696" y="346"/>
                  </a:lnTo>
                  <a:lnTo>
                    <a:pt x="682" y="346"/>
                  </a:lnTo>
                  <a:lnTo>
                    <a:pt x="665" y="341"/>
                  </a:lnTo>
                  <a:lnTo>
                    <a:pt x="648" y="337"/>
                  </a:lnTo>
                  <a:lnTo>
                    <a:pt x="624" y="332"/>
                  </a:lnTo>
                  <a:lnTo>
                    <a:pt x="598" y="329"/>
                  </a:lnTo>
                  <a:lnTo>
                    <a:pt x="567" y="327"/>
                  </a:lnTo>
                  <a:lnTo>
                    <a:pt x="540" y="325"/>
                  </a:lnTo>
                  <a:lnTo>
                    <a:pt x="516" y="327"/>
                  </a:lnTo>
                  <a:lnTo>
                    <a:pt x="504" y="332"/>
                  </a:lnTo>
                  <a:lnTo>
                    <a:pt x="502" y="341"/>
                  </a:lnTo>
                  <a:lnTo>
                    <a:pt x="487" y="341"/>
                  </a:lnTo>
                  <a:lnTo>
                    <a:pt x="470" y="339"/>
                  </a:lnTo>
                  <a:lnTo>
                    <a:pt x="456" y="334"/>
                  </a:lnTo>
                  <a:lnTo>
                    <a:pt x="446" y="327"/>
                  </a:lnTo>
                  <a:lnTo>
                    <a:pt x="461" y="325"/>
                  </a:lnTo>
                  <a:lnTo>
                    <a:pt x="478" y="325"/>
                  </a:lnTo>
                  <a:lnTo>
                    <a:pt x="497" y="322"/>
                  </a:lnTo>
                  <a:lnTo>
                    <a:pt x="518" y="320"/>
                  </a:lnTo>
                  <a:lnTo>
                    <a:pt x="540" y="317"/>
                  </a:lnTo>
                  <a:lnTo>
                    <a:pt x="562" y="317"/>
                  </a:lnTo>
                  <a:lnTo>
                    <a:pt x="579" y="315"/>
                  </a:lnTo>
                  <a:lnTo>
                    <a:pt x="593" y="315"/>
                  </a:lnTo>
                  <a:lnTo>
                    <a:pt x="583" y="310"/>
                  </a:lnTo>
                  <a:lnTo>
                    <a:pt x="569" y="305"/>
                  </a:lnTo>
                  <a:lnTo>
                    <a:pt x="552" y="303"/>
                  </a:lnTo>
                  <a:lnTo>
                    <a:pt x="533" y="301"/>
                  </a:lnTo>
                  <a:lnTo>
                    <a:pt x="511" y="298"/>
                  </a:lnTo>
                  <a:lnTo>
                    <a:pt x="487" y="296"/>
                  </a:lnTo>
                  <a:lnTo>
                    <a:pt x="466" y="293"/>
                  </a:lnTo>
                  <a:lnTo>
                    <a:pt x="442" y="293"/>
                  </a:lnTo>
                  <a:lnTo>
                    <a:pt x="439" y="286"/>
                  </a:lnTo>
                  <a:lnTo>
                    <a:pt x="437" y="281"/>
                  </a:lnTo>
                  <a:lnTo>
                    <a:pt x="432" y="276"/>
                  </a:lnTo>
                  <a:lnTo>
                    <a:pt x="425" y="274"/>
                  </a:lnTo>
                  <a:lnTo>
                    <a:pt x="415" y="276"/>
                  </a:lnTo>
                  <a:lnTo>
                    <a:pt x="408" y="279"/>
                  </a:lnTo>
                  <a:lnTo>
                    <a:pt x="401" y="281"/>
                  </a:lnTo>
                  <a:lnTo>
                    <a:pt x="396" y="281"/>
                  </a:lnTo>
                  <a:lnTo>
                    <a:pt x="391" y="281"/>
                  </a:lnTo>
                  <a:lnTo>
                    <a:pt x="379" y="279"/>
                  </a:lnTo>
                  <a:lnTo>
                    <a:pt x="367" y="276"/>
                  </a:lnTo>
                  <a:lnTo>
                    <a:pt x="353" y="274"/>
                  </a:lnTo>
                  <a:lnTo>
                    <a:pt x="336" y="272"/>
                  </a:lnTo>
                  <a:lnTo>
                    <a:pt x="324" y="269"/>
                  </a:lnTo>
                  <a:lnTo>
                    <a:pt x="314" y="269"/>
                  </a:lnTo>
                  <a:lnTo>
                    <a:pt x="310" y="267"/>
                  </a:lnTo>
                  <a:lnTo>
                    <a:pt x="310" y="260"/>
                  </a:lnTo>
                  <a:lnTo>
                    <a:pt x="319" y="260"/>
                  </a:lnTo>
                  <a:lnTo>
                    <a:pt x="331" y="260"/>
                  </a:lnTo>
                  <a:lnTo>
                    <a:pt x="343" y="262"/>
                  </a:lnTo>
                  <a:lnTo>
                    <a:pt x="358" y="262"/>
                  </a:lnTo>
                  <a:lnTo>
                    <a:pt x="370" y="262"/>
                  </a:lnTo>
                  <a:lnTo>
                    <a:pt x="382" y="262"/>
                  </a:lnTo>
                  <a:lnTo>
                    <a:pt x="389" y="262"/>
                  </a:lnTo>
                  <a:lnTo>
                    <a:pt x="394" y="262"/>
                  </a:lnTo>
                  <a:lnTo>
                    <a:pt x="396" y="257"/>
                  </a:lnTo>
                  <a:lnTo>
                    <a:pt x="394" y="250"/>
                  </a:lnTo>
                  <a:lnTo>
                    <a:pt x="386" y="240"/>
                  </a:lnTo>
                  <a:lnTo>
                    <a:pt x="372" y="231"/>
                  </a:lnTo>
                  <a:lnTo>
                    <a:pt x="355" y="226"/>
                  </a:lnTo>
                  <a:lnTo>
                    <a:pt x="338" y="224"/>
                  </a:lnTo>
                  <a:lnTo>
                    <a:pt x="326" y="226"/>
                  </a:lnTo>
                  <a:lnTo>
                    <a:pt x="317" y="226"/>
                  </a:lnTo>
                  <a:lnTo>
                    <a:pt x="317" y="221"/>
                  </a:lnTo>
                  <a:lnTo>
                    <a:pt x="317" y="219"/>
                  </a:lnTo>
                  <a:lnTo>
                    <a:pt x="319" y="214"/>
                  </a:lnTo>
                  <a:lnTo>
                    <a:pt x="322" y="212"/>
                  </a:lnTo>
                  <a:lnTo>
                    <a:pt x="336" y="214"/>
                  </a:lnTo>
                  <a:lnTo>
                    <a:pt x="355" y="216"/>
                  </a:lnTo>
                  <a:lnTo>
                    <a:pt x="374" y="219"/>
                  </a:lnTo>
                  <a:lnTo>
                    <a:pt x="394" y="219"/>
                  </a:lnTo>
                  <a:lnTo>
                    <a:pt x="410" y="219"/>
                  </a:lnTo>
                  <a:lnTo>
                    <a:pt x="425" y="219"/>
                  </a:lnTo>
                  <a:lnTo>
                    <a:pt x="437" y="219"/>
                  </a:lnTo>
                  <a:lnTo>
                    <a:pt x="444" y="219"/>
                  </a:lnTo>
                  <a:lnTo>
                    <a:pt x="454" y="214"/>
                  </a:lnTo>
                  <a:lnTo>
                    <a:pt x="466" y="207"/>
                  </a:lnTo>
                  <a:lnTo>
                    <a:pt x="470" y="202"/>
                  </a:lnTo>
                  <a:lnTo>
                    <a:pt x="470" y="197"/>
                  </a:lnTo>
                  <a:lnTo>
                    <a:pt x="466" y="195"/>
                  </a:lnTo>
                  <a:lnTo>
                    <a:pt x="456" y="195"/>
                  </a:lnTo>
                  <a:lnTo>
                    <a:pt x="446" y="197"/>
                  </a:lnTo>
                  <a:lnTo>
                    <a:pt x="434" y="200"/>
                  </a:lnTo>
                  <a:lnTo>
                    <a:pt x="425" y="200"/>
                  </a:lnTo>
                  <a:lnTo>
                    <a:pt x="413" y="202"/>
                  </a:lnTo>
                  <a:lnTo>
                    <a:pt x="398" y="202"/>
                  </a:lnTo>
                  <a:lnTo>
                    <a:pt x="382" y="200"/>
                  </a:lnTo>
                  <a:lnTo>
                    <a:pt x="365" y="197"/>
                  </a:lnTo>
                  <a:lnTo>
                    <a:pt x="350" y="195"/>
                  </a:lnTo>
                  <a:lnTo>
                    <a:pt x="336" y="190"/>
                  </a:lnTo>
                  <a:lnTo>
                    <a:pt x="326" y="183"/>
                  </a:lnTo>
                  <a:lnTo>
                    <a:pt x="326" y="176"/>
                  </a:lnTo>
                  <a:lnTo>
                    <a:pt x="329" y="171"/>
                  </a:lnTo>
                  <a:lnTo>
                    <a:pt x="331" y="166"/>
                  </a:lnTo>
                  <a:lnTo>
                    <a:pt x="334" y="164"/>
                  </a:lnTo>
                  <a:lnTo>
                    <a:pt x="338" y="164"/>
                  </a:lnTo>
                  <a:lnTo>
                    <a:pt x="346" y="164"/>
                  </a:lnTo>
                  <a:lnTo>
                    <a:pt x="358" y="164"/>
                  </a:lnTo>
                  <a:lnTo>
                    <a:pt x="370" y="166"/>
                  </a:lnTo>
                  <a:lnTo>
                    <a:pt x="384" y="168"/>
                  </a:lnTo>
                  <a:lnTo>
                    <a:pt x="396" y="168"/>
                  </a:lnTo>
                  <a:lnTo>
                    <a:pt x="408" y="168"/>
                  </a:lnTo>
                  <a:lnTo>
                    <a:pt x="418" y="168"/>
                  </a:lnTo>
                  <a:lnTo>
                    <a:pt x="432" y="166"/>
                  </a:lnTo>
                  <a:lnTo>
                    <a:pt x="451" y="164"/>
                  </a:lnTo>
                  <a:lnTo>
                    <a:pt x="468" y="164"/>
                  </a:lnTo>
                  <a:lnTo>
                    <a:pt x="480" y="166"/>
                  </a:lnTo>
                  <a:lnTo>
                    <a:pt x="490" y="171"/>
                  </a:lnTo>
                  <a:lnTo>
                    <a:pt x="499" y="173"/>
                  </a:lnTo>
                  <a:lnTo>
                    <a:pt x="506" y="176"/>
                  </a:lnTo>
                  <a:lnTo>
                    <a:pt x="516" y="176"/>
                  </a:lnTo>
                  <a:lnTo>
                    <a:pt x="526" y="173"/>
                  </a:lnTo>
                  <a:lnTo>
                    <a:pt x="540" y="171"/>
                  </a:lnTo>
                  <a:lnTo>
                    <a:pt x="552" y="168"/>
                  </a:lnTo>
                  <a:lnTo>
                    <a:pt x="564" y="168"/>
                  </a:lnTo>
                  <a:lnTo>
                    <a:pt x="574" y="171"/>
                  </a:lnTo>
                  <a:lnTo>
                    <a:pt x="586" y="171"/>
                  </a:lnTo>
                  <a:lnTo>
                    <a:pt x="595" y="171"/>
                  </a:lnTo>
                  <a:lnTo>
                    <a:pt x="607" y="168"/>
                  </a:lnTo>
                  <a:lnTo>
                    <a:pt x="619" y="164"/>
                  </a:lnTo>
                  <a:lnTo>
                    <a:pt x="634" y="159"/>
                  </a:lnTo>
                  <a:lnTo>
                    <a:pt x="641" y="154"/>
                  </a:lnTo>
                  <a:lnTo>
                    <a:pt x="646" y="149"/>
                  </a:lnTo>
                  <a:lnTo>
                    <a:pt x="646" y="147"/>
                  </a:lnTo>
                  <a:lnTo>
                    <a:pt x="643" y="147"/>
                  </a:lnTo>
                  <a:lnTo>
                    <a:pt x="639" y="147"/>
                  </a:lnTo>
                  <a:lnTo>
                    <a:pt x="631" y="147"/>
                  </a:lnTo>
                  <a:lnTo>
                    <a:pt x="629" y="142"/>
                  </a:lnTo>
                  <a:lnTo>
                    <a:pt x="629" y="135"/>
                  </a:lnTo>
                  <a:lnTo>
                    <a:pt x="631" y="130"/>
                  </a:lnTo>
                  <a:lnTo>
                    <a:pt x="639" y="125"/>
                  </a:lnTo>
                  <a:lnTo>
                    <a:pt x="653" y="118"/>
                  </a:lnTo>
                  <a:lnTo>
                    <a:pt x="672" y="106"/>
                  </a:lnTo>
                  <a:lnTo>
                    <a:pt x="689" y="89"/>
                  </a:lnTo>
                  <a:lnTo>
                    <a:pt x="691" y="72"/>
                  </a:lnTo>
                  <a:lnTo>
                    <a:pt x="682" y="70"/>
                  </a:lnTo>
                  <a:lnTo>
                    <a:pt x="670" y="72"/>
                  </a:lnTo>
                  <a:lnTo>
                    <a:pt x="655" y="75"/>
                  </a:lnTo>
                  <a:lnTo>
                    <a:pt x="646" y="79"/>
                  </a:lnTo>
                  <a:lnTo>
                    <a:pt x="636" y="87"/>
                  </a:lnTo>
                  <a:lnTo>
                    <a:pt x="622" y="94"/>
                  </a:lnTo>
                  <a:lnTo>
                    <a:pt x="605" y="103"/>
                  </a:lnTo>
                  <a:lnTo>
                    <a:pt x="595" y="111"/>
                  </a:lnTo>
                  <a:lnTo>
                    <a:pt x="588" y="115"/>
                  </a:lnTo>
                  <a:lnTo>
                    <a:pt x="579" y="125"/>
                  </a:lnTo>
                  <a:lnTo>
                    <a:pt x="569" y="132"/>
                  </a:lnTo>
                  <a:lnTo>
                    <a:pt x="562" y="137"/>
                  </a:lnTo>
                  <a:lnTo>
                    <a:pt x="557" y="139"/>
                  </a:lnTo>
                  <a:lnTo>
                    <a:pt x="547" y="142"/>
                  </a:lnTo>
                  <a:lnTo>
                    <a:pt x="535" y="147"/>
                  </a:lnTo>
                  <a:lnTo>
                    <a:pt x="521" y="149"/>
                  </a:lnTo>
                  <a:lnTo>
                    <a:pt x="509" y="154"/>
                  </a:lnTo>
                  <a:lnTo>
                    <a:pt x="497" y="156"/>
                  </a:lnTo>
                  <a:lnTo>
                    <a:pt x="487" y="159"/>
                  </a:lnTo>
                  <a:lnTo>
                    <a:pt x="480" y="159"/>
                  </a:lnTo>
                  <a:lnTo>
                    <a:pt x="473" y="159"/>
                  </a:lnTo>
                  <a:lnTo>
                    <a:pt x="458" y="156"/>
                  </a:lnTo>
                  <a:lnTo>
                    <a:pt x="442" y="154"/>
                  </a:lnTo>
                  <a:lnTo>
                    <a:pt x="422" y="151"/>
                  </a:lnTo>
                  <a:lnTo>
                    <a:pt x="401" y="149"/>
                  </a:lnTo>
                  <a:lnTo>
                    <a:pt x="379" y="149"/>
                  </a:lnTo>
                  <a:lnTo>
                    <a:pt x="362" y="149"/>
                  </a:lnTo>
                  <a:lnTo>
                    <a:pt x="348" y="151"/>
                  </a:lnTo>
                  <a:lnTo>
                    <a:pt x="295" y="144"/>
                  </a:lnTo>
                  <a:lnTo>
                    <a:pt x="286" y="144"/>
                  </a:lnTo>
                  <a:lnTo>
                    <a:pt x="271" y="144"/>
                  </a:lnTo>
                  <a:lnTo>
                    <a:pt x="257" y="144"/>
                  </a:lnTo>
                  <a:lnTo>
                    <a:pt x="242" y="144"/>
                  </a:lnTo>
                  <a:lnTo>
                    <a:pt x="226" y="144"/>
                  </a:lnTo>
                  <a:lnTo>
                    <a:pt x="214" y="144"/>
                  </a:lnTo>
                  <a:lnTo>
                    <a:pt x="204" y="144"/>
                  </a:lnTo>
                  <a:lnTo>
                    <a:pt x="197" y="144"/>
                  </a:lnTo>
                  <a:lnTo>
                    <a:pt x="190" y="147"/>
                  </a:lnTo>
                  <a:lnTo>
                    <a:pt x="185" y="154"/>
                  </a:lnTo>
                  <a:lnTo>
                    <a:pt x="182" y="159"/>
                  </a:lnTo>
                  <a:lnTo>
                    <a:pt x="180" y="164"/>
                  </a:lnTo>
                  <a:lnTo>
                    <a:pt x="187" y="164"/>
                  </a:lnTo>
                  <a:lnTo>
                    <a:pt x="199" y="164"/>
                  </a:lnTo>
                  <a:lnTo>
                    <a:pt x="211" y="164"/>
                  </a:lnTo>
                  <a:lnTo>
                    <a:pt x="223" y="166"/>
                  </a:lnTo>
                  <a:lnTo>
                    <a:pt x="235" y="166"/>
                  </a:lnTo>
                  <a:lnTo>
                    <a:pt x="245" y="168"/>
                  </a:lnTo>
                  <a:lnTo>
                    <a:pt x="252" y="168"/>
                  </a:lnTo>
                  <a:lnTo>
                    <a:pt x="254" y="168"/>
                  </a:lnTo>
                  <a:lnTo>
                    <a:pt x="257" y="171"/>
                  </a:lnTo>
                  <a:lnTo>
                    <a:pt x="259" y="176"/>
                  </a:lnTo>
                  <a:lnTo>
                    <a:pt x="259" y="180"/>
                  </a:lnTo>
                  <a:lnTo>
                    <a:pt x="262" y="183"/>
                  </a:lnTo>
                  <a:lnTo>
                    <a:pt x="266" y="183"/>
                  </a:lnTo>
                  <a:lnTo>
                    <a:pt x="274" y="183"/>
                  </a:lnTo>
                  <a:lnTo>
                    <a:pt x="283" y="180"/>
                  </a:lnTo>
                  <a:lnTo>
                    <a:pt x="293" y="178"/>
                  </a:lnTo>
                  <a:lnTo>
                    <a:pt x="288" y="188"/>
                  </a:lnTo>
                  <a:lnTo>
                    <a:pt x="276" y="188"/>
                  </a:lnTo>
                  <a:lnTo>
                    <a:pt x="264" y="190"/>
                  </a:lnTo>
                  <a:lnTo>
                    <a:pt x="252" y="192"/>
                  </a:lnTo>
                  <a:lnTo>
                    <a:pt x="242" y="195"/>
                  </a:lnTo>
                  <a:lnTo>
                    <a:pt x="230" y="197"/>
                  </a:lnTo>
                  <a:lnTo>
                    <a:pt x="218" y="200"/>
                  </a:lnTo>
                  <a:lnTo>
                    <a:pt x="204" y="200"/>
                  </a:lnTo>
                  <a:lnTo>
                    <a:pt x="194" y="200"/>
                  </a:lnTo>
                  <a:lnTo>
                    <a:pt x="185" y="200"/>
                  </a:lnTo>
                  <a:lnTo>
                    <a:pt x="173" y="202"/>
                  </a:lnTo>
                  <a:lnTo>
                    <a:pt x="163" y="207"/>
                  </a:lnTo>
                  <a:lnTo>
                    <a:pt x="151" y="214"/>
                  </a:lnTo>
                  <a:lnTo>
                    <a:pt x="153" y="216"/>
                  </a:lnTo>
                  <a:lnTo>
                    <a:pt x="156" y="219"/>
                  </a:lnTo>
                  <a:lnTo>
                    <a:pt x="156" y="221"/>
                  </a:lnTo>
                  <a:lnTo>
                    <a:pt x="146" y="224"/>
                  </a:lnTo>
                  <a:lnTo>
                    <a:pt x="134" y="226"/>
                  </a:lnTo>
                  <a:lnTo>
                    <a:pt x="125" y="228"/>
                  </a:lnTo>
                  <a:lnTo>
                    <a:pt x="120" y="228"/>
                  </a:lnTo>
                  <a:lnTo>
                    <a:pt x="115" y="231"/>
                  </a:lnTo>
                  <a:lnTo>
                    <a:pt x="108" y="236"/>
                  </a:lnTo>
                  <a:lnTo>
                    <a:pt x="98" y="238"/>
                  </a:lnTo>
                  <a:lnTo>
                    <a:pt x="89" y="243"/>
                  </a:lnTo>
                  <a:lnTo>
                    <a:pt x="79" y="245"/>
                  </a:lnTo>
                  <a:lnTo>
                    <a:pt x="67" y="245"/>
                  </a:lnTo>
                  <a:lnTo>
                    <a:pt x="55" y="243"/>
                  </a:lnTo>
                  <a:lnTo>
                    <a:pt x="50" y="240"/>
                  </a:lnTo>
                  <a:lnTo>
                    <a:pt x="55" y="236"/>
                  </a:lnTo>
                  <a:lnTo>
                    <a:pt x="65" y="231"/>
                  </a:lnTo>
                  <a:lnTo>
                    <a:pt x="74" y="228"/>
                  </a:lnTo>
                  <a:lnTo>
                    <a:pt x="81" y="226"/>
                  </a:lnTo>
                  <a:lnTo>
                    <a:pt x="84" y="224"/>
                  </a:lnTo>
                  <a:lnTo>
                    <a:pt x="84" y="219"/>
                  </a:lnTo>
                  <a:lnTo>
                    <a:pt x="84" y="216"/>
                  </a:lnTo>
                  <a:lnTo>
                    <a:pt x="81" y="214"/>
                  </a:lnTo>
                  <a:lnTo>
                    <a:pt x="77" y="212"/>
                  </a:lnTo>
                  <a:lnTo>
                    <a:pt x="72" y="209"/>
                  </a:lnTo>
                  <a:lnTo>
                    <a:pt x="65" y="207"/>
                  </a:lnTo>
                  <a:lnTo>
                    <a:pt x="57" y="204"/>
                  </a:lnTo>
                  <a:lnTo>
                    <a:pt x="57" y="202"/>
                  </a:lnTo>
                  <a:lnTo>
                    <a:pt x="57" y="200"/>
                  </a:lnTo>
                  <a:lnTo>
                    <a:pt x="60" y="195"/>
                  </a:lnTo>
                  <a:lnTo>
                    <a:pt x="62" y="192"/>
                  </a:lnTo>
                  <a:lnTo>
                    <a:pt x="69" y="188"/>
                  </a:lnTo>
                  <a:lnTo>
                    <a:pt x="77" y="185"/>
                  </a:lnTo>
                  <a:lnTo>
                    <a:pt x="89" y="183"/>
                  </a:lnTo>
                  <a:lnTo>
                    <a:pt x="101" y="183"/>
                  </a:lnTo>
                  <a:lnTo>
                    <a:pt x="115" y="183"/>
                  </a:lnTo>
                  <a:lnTo>
                    <a:pt x="129" y="183"/>
                  </a:lnTo>
                  <a:lnTo>
                    <a:pt x="141" y="185"/>
                  </a:lnTo>
                  <a:lnTo>
                    <a:pt x="153" y="188"/>
                  </a:lnTo>
                  <a:lnTo>
                    <a:pt x="153" y="173"/>
                  </a:lnTo>
                  <a:lnTo>
                    <a:pt x="149" y="164"/>
                  </a:lnTo>
                  <a:lnTo>
                    <a:pt x="141" y="156"/>
                  </a:lnTo>
                  <a:lnTo>
                    <a:pt x="129" y="151"/>
                  </a:lnTo>
                  <a:lnTo>
                    <a:pt x="117" y="151"/>
                  </a:lnTo>
                  <a:lnTo>
                    <a:pt x="103" y="151"/>
                  </a:lnTo>
                  <a:lnTo>
                    <a:pt x="91" y="151"/>
                  </a:lnTo>
                  <a:lnTo>
                    <a:pt x="79" y="154"/>
                  </a:lnTo>
                  <a:lnTo>
                    <a:pt x="81" y="144"/>
                  </a:lnTo>
                  <a:lnTo>
                    <a:pt x="91" y="135"/>
                  </a:lnTo>
                  <a:lnTo>
                    <a:pt x="105" y="127"/>
                  </a:lnTo>
                  <a:lnTo>
                    <a:pt x="122" y="120"/>
                  </a:lnTo>
                  <a:lnTo>
                    <a:pt x="137" y="113"/>
                  </a:lnTo>
                  <a:lnTo>
                    <a:pt x="151" y="108"/>
                  </a:lnTo>
                  <a:lnTo>
                    <a:pt x="163" y="106"/>
                  </a:lnTo>
                  <a:lnTo>
                    <a:pt x="170" y="103"/>
                  </a:lnTo>
                  <a:lnTo>
                    <a:pt x="178" y="101"/>
                  </a:lnTo>
                  <a:lnTo>
                    <a:pt x="182" y="99"/>
                  </a:lnTo>
                  <a:lnTo>
                    <a:pt x="185" y="94"/>
                  </a:lnTo>
                  <a:lnTo>
                    <a:pt x="192" y="89"/>
                  </a:lnTo>
                  <a:lnTo>
                    <a:pt x="199" y="84"/>
                  </a:lnTo>
                  <a:lnTo>
                    <a:pt x="206" y="84"/>
                  </a:lnTo>
                  <a:lnTo>
                    <a:pt x="214" y="82"/>
                  </a:lnTo>
                  <a:lnTo>
                    <a:pt x="218" y="82"/>
                  </a:lnTo>
                  <a:lnTo>
                    <a:pt x="223" y="79"/>
                  </a:lnTo>
                  <a:lnTo>
                    <a:pt x="223" y="72"/>
                  </a:lnTo>
                  <a:lnTo>
                    <a:pt x="223" y="63"/>
                  </a:lnTo>
                  <a:lnTo>
                    <a:pt x="223" y="55"/>
                  </a:lnTo>
                  <a:lnTo>
                    <a:pt x="216" y="53"/>
                  </a:lnTo>
                  <a:lnTo>
                    <a:pt x="206" y="51"/>
                  </a:lnTo>
                  <a:lnTo>
                    <a:pt x="192" y="53"/>
                  </a:lnTo>
                  <a:lnTo>
                    <a:pt x="182" y="53"/>
                  </a:lnTo>
                  <a:lnTo>
                    <a:pt x="173" y="58"/>
                  </a:lnTo>
                  <a:lnTo>
                    <a:pt x="156" y="72"/>
                  </a:lnTo>
                  <a:lnTo>
                    <a:pt x="134" y="91"/>
                  </a:lnTo>
                  <a:lnTo>
                    <a:pt x="113" y="108"/>
                  </a:lnTo>
                  <a:lnTo>
                    <a:pt x="103" y="101"/>
                  </a:lnTo>
                  <a:lnTo>
                    <a:pt x="117" y="82"/>
                  </a:lnTo>
                  <a:lnTo>
                    <a:pt x="132" y="67"/>
                  </a:lnTo>
                  <a:lnTo>
                    <a:pt x="149" y="53"/>
                  </a:lnTo>
                  <a:lnTo>
                    <a:pt x="165" y="39"/>
                  </a:lnTo>
                  <a:lnTo>
                    <a:pt x="180" y="29"/>
                  </a:lnTo>
                  <a:lnTo>
                    <a:pt x="192" y="19"/>
                  </a:lnTo>
                  <a:lnTo>
                    <a:pt x="202" y="12"/>
                  </a:lnTo>
                  <a:lnTo>
                    <a:pt x="204" y="7"/>
                  </a:lnTo>
                  <a:lnTo>
                    <a:pt x="199" y="2"/>
                  </a:lnTo>
                  <a:lnTo>
                    <a:pt x="190" y="0"/>
                  </a:lnTo>
                  <a:lnTo>
                    <a:pt x="178" y="0"/>
                  </a:lnTo>
                  <a:lnTo>
                    <a:pt x="165" y="2"/>
                  </a:lnTo>
                  <a:lnTo>
                    <a:pt x="153" y="12"/>
                  </a:lnTo>
                  <a:lnTo>
                    <a:pt x="139" y="29"/>
                  </a:lnTo>
                  <a:lnTo>
                    <a:pt x="125" y="51"/>
                  </a:lnTo>
                  <a:lnTo>
                    <a:pt x="115" y="70"/>
                  </a:lnTo>
                  <a:lnTo>
                    <a:pt x="79" y="94"/>
                  </a:lnTo>
                  <a:lnTo>
                    <a:pt x="53" y="137"/>
                  </a:lnTo>
                  <a:lnTo>
                    <a:pt x="33" y="195"/>
                  </a:lnTo>
                  <a:lnTo>
                    <a:pt x="21" y="257"/>
                  </a:lnTo>
                  <a:lnTo>
                    <a:pt x="14" y="320"/>
                  </a:lnTo>
                  <a:lnTo>
                    <a:pt x="7" y="380"/>
                  </a:lnTo>
                  <a:lnTo>
                    <a:pt x="5" y="425"/>
                  </a:lnTo>
                  <a:lnTo>
                    <a:pt x="0" y="452"/>
                  </a:lnTo>
                  <a:lnTo>
                    <a:pt x="12" y="428"/>
                  </a:lnTo>
                  <a:lnTo>
                    <a:pt x="29" y="406"/>
                  </a:lnTo>
                  <a:lnTo>
                    <a:pt x="48" y="392"/>
                  </a:lnTo>
                  <a:lnTo>
                    <a:pt x="62" y="382"/>
                  </a:lnTo>
                  <a:lnTo>
                    <a:pt x="72" y="377"/>
                  </a:lnTo>
                  <a:lnTo>
                    <a:pt x="84" y="370"/>
                  </a:lnTo>
                  <a:lnTo>
                    <a:pt x="91" y="361"/>
                  </a:lnTo>
                  <a:lnTo>
                    <a:pt x="96" y="349"/>
                  </a:lnTo>
                  <a:lnTo>
                    <a:pt x="108" y="346"/>
                  </a:lnTo>
                  <a:lnTo>
                    <a:pt x="120" y="344"/>
                  </a:lnTo>
                  <a:lnTo>
                    <a:pt x="129" y="341"/>
                  </a:lnTo>
                  <a:lnTo>
                    <a:pt x="134" y="341"/>
                  </a:lnTo>
                  <a:lnTo>
                    <a:pt x="134" y="346"/>
                  </a:lnTo>
                  <a:lnTo>
                    <a:pt x="134" y="351"/>
                  </a:lnTo>
                  <a:lnTo>
                    <a:pt x="132" y="358"/>
                  </a:lnTo>
                  <a:lnTo>
                    <a:pt x="127" y="363"/>
                  </a:lnTo>
                  <a:lnTo>
                    <a:pt x="115" y="368"/>
                  </a:lnTo>
                  <a:lnTo>
                    <a:pt x="98" y="375"/>
                  </a:lnTo>
                  <a:lnTo>
                    <a:pt x="86" y="382"/>
                  </a:lnTo>
                  <a:lnTo>
                    <a:pt x="81" y="392"/>
                  </a:lnTo>
                  <a:lnTo>
                    <a:pt x="86" y="392"/>
                  </a:lnTo>
                  <a:lnTo>
                    <a:pt x="91" y="392"/>
                  </a:lnTo>
                  <a:lnTo>
                    <a:pt x="98" y="392"/>
                  </a:lnTo>
                  <a:lnTo>
                    <a:pt x="101" y="394"/>
                  </a:lnTo>
                  <a:lnTo>
                    <a:pt x="101" y="397"/>
                  </a:lnTo>
                  <a:lnTo>
                    <a:pt x="103" y="399"/>
                  </a:lnTo>
                  <a:lnTo>
                    <a:pt x="103" y="401"/>
                  </a:lnTo>
                  <a:lnTo>
                    <a:pt x="105" y="401"/>
                  </a:lnTo>
                  <a:lnTo>
                    <a:pt x="115" y="397"/>
                  </a:lnTo>
                  <a:lnTo>
                    <a:pt x="129" y="392"/>
                  </a:lnTo>
                  <a:lnTo>
                    <a:pt x="144" y="387"/>
                  </a:lnTo>
                  <a:lnTo>
                    <a:pt x="153" y="385"/>
                  </a:lnTo>
                  <a:lnTo>
                    <a:pt x="170" y="382"/>
                  </a:lnTo>
                  <a:close/>
                </a:path>
              </a:pathLst>
            </a:custGeom>
            <a:gradFill rotWithShape="0">
              <a:gsLst>
                <a:gs pos="0">
                  <a:srgbClr val="5E2F00"/>
                </a:gs>
                <a:gs pos="100000">
                  <a:srgbClr val="CC66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1" name="Freeform 135"/>
            <p:cNvSpPr>
              <a:spLocks/>
            </p:cNvSpPr>
            <p:nvPr/>
          </p:nvSpPr>
          <p:spPr bwMode="auto">
            <a:xfrm>
              <a:off x="2652" y="2260"/>
              <a:ext cx="257" cy="127"/>
            </a:xfrm>
            <a:custGeom>
              <a:avLst/>
              <a:gdLst>
                <a:gd name="T0" fmla="*/ 22 w 257"/>
                <a:gd name="T1" fmla="*/ 48 h 127"/>
                <a:gd name="T2" fmla="*/ 51 w 257"/>
                <a:gd name="T3" fmla="*/ 45 h 127"/>
                <a:gd name="T4" fmla="*/ 82 w 257"/>
                <a:gd name="T5" fmla="*/ 45 h 127"/>
                <a:gd name="T6" fmla="*/ 106 w 257"/>
                <a:gd name="T7" fmla="*/ 43 h 127"/>
                <a:gd name="T8" fmla="*/ 127 w 257"/>
                <a:gd name="T9" fmla="*/ 36 h 127"/>
                <a:gd name="T10" fmla="*/ 144 w 257"/>
                <a:gd name="T11" fmla="*/ 19 h 127"/>
                <a:gd name="T12" fmla="*/ 152 w 257"/>
                <a:gd name="T13" fmla="*/ 2 h 127"/>
                <a:gd name="T14" fmla="*/ 176 w 257"/>
                <a:gd name="T15" fmla="*/ 0 h 127"/>
                <a:gd name="T16" fmla="*/ 202 w 257"/>
                <a:gd name="T17" fmla="*/ 0 h 127"/>
                <a:gd name="T18" fmla="*/ 221 w 257"/>
                <a:gd name="T19" fmla="*/ 4 h 127"/>
                <a:gd name="T20" fmla="*/ 219 w 257"/>
                <a:gd name="T21" fmla="*/ 9 h 127"/>
                <a:gd name="T22" fmla="*/ 197 w 257"/>
                <a:gd name="T23" fmla="*/ 14 h 127"/>
                <a:gd name="T24" fmla="*/ 180 w 257"/>
                <a:gd name="T25" fmla="*/ 24 h 127"/>
                <a:gd name="T26" fmla="*/ 178 w 257"/>
                <a:gd name="T27" fmla="*/ 33 h 127"/>
                <a:gd name="T28" fmla="*/ 197 w 257"/>
                <a:gd name="T29" fmla="*/ 36 h 127"/>
                <a:gd name="T30" fmla="*/ 243 w 257"/>
                <a:gd name="T31" fmla="*/ 33 h 127"/>
                <a:gd name="T32" fmla="*/ 255 w 257"/>
                <a:gd name="T33" fmla="*/ 40 h 127"/>
                <a:gd name="T34" fmla="*/ 257 w 257"/>
                <a:gd name="T35" fmla="*/ 50 h 127"/>
                <a:gd name="T36" fmla="*/ 250 w 257"/>
                <a:gd name="T37" fmla="*/ 52 h 127"/>
                <a:gd name="T38" fmla="*/ 231 w 257"/>
                <a:gd name="T39" fmla="*/ 57 h 127"/>
                <a:gd name="T40" fmla="*/ 212 w 257"/>
                <a:gd name="T41" fmla="*/ 64 h 127"/>
                <a:gd name="T42" fmla="*/ 180 w 257"/>
                <a:gd name="T43" fmla="*/ 67 h 127"/>
                <a:gd name="T44" fmla="*/ 161 w 257"/>
                <a:gd name="T45" fmla="*/ 62 h 127"/>
                <a:gd name="T46" fmla="*/ 144 w 257"/>
                <a:gd name="T47" fmla="*/ 60 h 127"/>
                <a:gd name="T48" fmla="*/ 120 w 257"/>
                <a:gd name="T49" fmla="*/ 60 h 127"/>
                <a:gd name="T50" fmla="*/ 96 w 257"/>
                <a:gd name="T51" fmla="*/ 69 h 127"/>
                <a:gd name="T52" fmla="*/ 96 w 257"/>
                <a:gd name="T53" fmla="*/ 79 h 127"/>
                <a:gd name="T54" fmla="*/ 118 w 257"/>
                <a:gd name="T55" fmla="*/ 79 h 127"/>
                <a:gd name="T56" fmla="*/ 123 w 257"/>
                <a:gd name="T57" fmla="*/ 81 h 127"/>
                <a:gd name="T58" fmla="*/ 125 w 257"/>
                <a:gd name="T59" fmla="*/ 86 h 127"/>
                <a:gd name="T60" fmla="*/ 123 w 257"/>
                <a:gd name="T61" fmla="*/ 89 h 127"/>
                <a:gd name="T62" fmla="*/ 103 w 257"/>
                <a:gd name="T63" fmla="*/ 96 h 127"/>
                <a:gd name="T64" fmla="*/ 77 w 257"/>
                <a:gd name="T65" fmla="*/ 105 h 127"/>
                <a:gd name="T66" fmla="*/ 53 w 257"/>
                <a:gd name="T67" fmla="*/ 120 h 127"/>
                <a:gd name="T68" fmla="*/ 31 w 257"/>
                <a:gd name="T69" fmla="*/ 127 h 127"/>
                <a:gd name="T70" fmla="*/ 7 w 257"/>
                <a:gd name="T71" fmla="*/ 127 h 127"/>
                <a:gd name="T72" fmla="*/ 3 w 257"/>
                <a:gd name="T73" fmla="*/ 113 h 127"/>
                <a:gd name="T74" fmla="*/ 7 w 257"/>
                <a:gd name="T75" fmla="*/ 64 h 12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57"/>
                <a:gd name="T115" fmla="*/ 0 h 127"/>
                <a:gd name="T116" fmla="*/ 257 w 257"/>
                <a:gd name="T117" fmla="*/ 127 h 12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57" h="127">
                  <a:moveTo>
                    <a:pt x="12" y="50"/>
                  </a:moveTo>
                  <a:lnTo>
                    <a:pt x="22" y="48"/>
                  </a:lnTo>
                  <a:lnTo>
                    <a:pt x="36" y="48"/>
                  </a:lnTo>
                  <a:lnTo>
                    <a:pt x="51" y="45"/>
                  </a:lnTo>
                  <a:lnTo>
                    <a:pt x="65" y="45"/>
                  </a:lnTo>
                  <a:lnTo>
                    <a:pt x="82" y="45"/>
                  </a:lnTo>
                  <a:lnTo>
                    <a:pt x="94" y="43"/>
                  </a:lnTo>
                  <a:lnTo>
                    <a:pt x="106" y="43"/>
                  </a:lnTo>
                  <a:lnTo>
                    <a:pt x="115" y="40"/>
                  </a:lnTo>
                  <a:lnTo>
                    <a:pt x="127" y="36"/>
                  </a:lnTo>
                  <a:lnTo>
                    <a:pt x="137" y="28"/>
                  </a:lnTo>
                  <a:lnTo>
                    <a:pt x="144" y="19"/>
                  </a:lnTo>
                  <a:lnTo>
                    <a:pt x="144" y="4"/>
                  </a:lnTo>
                  <a:lnTo>
                    <a:pt x="152" y="2"/>
                  </a:lnTo>
                  <a:lnTo>
                    <a:pt x="164" y="0"/>
                  </a:lnTo>
                  <a:lnTo>
                    <a:pt x="176" y="0"/>
                  </a:lnTo>
                  <a:lnTo>
                    <a:pt x="188" y="0"/>
                  </a:lnTo>
                  <a:lnTo>
                    <a:pt x="202" y="0"/>
                  </a:lnTo>
                  <a:lnTo>
                    <a:pt x="212" y="2"/>
                  </a:lnTo>
                  <a:lnTo>
                    <a:pt x="221" y="4"/>
                  </a:lnTo>
                  <a:lnTo>
                    <a:pt x="228" y="9"/>
                  </a:lnTo>
                  <a:lnTo>
                    <a:pt x="219" y="9"/>
                  </a:lnTo>
                  <a:lnTo>
                    <a:pt x="209" y="12"/>
                  </a:lnTo>
                  <a:lnTo>
                    <a:pt x="197" y="14"/>
                  </a:lnTo>
                  <a:lnTo>
                    <a:pt x="188" y="19"/>
                  </a:lnTo>
                  <a:lnTo>
                    <a:pt x="180" y="24"/>
                  </a:lnTo>
                  <a:lnTo>
                    <a:pt x="178" y="28"/>
                  </a:lnTo>
                  <a:lnTo>
                    <a:pt x="178" y="33"/>
                  </a:lnTo>
                  <a:lnTo>
                    <a:pt x="183" y="36"/>
                  </a:lnTo>
                  <a:lnTo>
                    <a:pt x="197" y="36"/>
                  </a:lnTo>
                  <a:lnTo>
                    <a:pt x="221" y="33"/>
                  </a:lnTo>
                  <a:lnTo>
                    <a:pt x="243" y="33"/>
                  </a:lnTo>
                  <a:lnTo>
                    <a:pt x="252" y="36"/>
                  </a:lnTo>
                  <a:lnTo>
                    <a:pt x="255" y="40"/>
                  </a:lnTo>
                  <a:lnTo>
                    <a:pt x="257" y="48"/>
                  </a:lnTo>
                  <a:lnTo>
                    <a:pt x="257" y="50"/>
                  </a:lnTo>
                  <a:lnTo>
                    <a:pt x="255" y="52"/>
                  </a:lnTo>
                  <a:lnTo>
                    <a:pt x="250" y="52"/>
                  </a:lnTo>
                  <a:lnTo>
                    <a:pt x="240" y="55"/>
                  </a:lnTo>
                  <a:lnTo>
                    <a:pt x="231" y="57"/>
                  </a:lnTo>
                  <a:lnTo>
                    <a:pt x="224" y="60"/>
                  </a:lnTo>
                  <a:lnTo>
                    <a:pt x="212" y="64"/>
                  </a:lnTo>
                  <a:lnTo>
                    <a:pt x="197" y="67"/>
                  </a:lnTo>
                  <a:lnTo>
                    <a:pt x="180" y="67"/>
                  </a:lnTo>
                  <a:lnTo>
                    <a:pt x="168" y="64"/>
                  </a:lnTo>
                  <a:lnTo>
                    <a:pt x="161" y="62"/>
                  </a:lnTo>
                  <a:lnTo>
                    <a:pt x="154" y="60"/>
                  </a:lnTo>
                  <a:lnTo>
                    <a:pt x="144" y="60"/>
                  </a:lnTo>
                  <a:lnTo>
                    <a:pt x="132" y="60"/>
                  </a:lnTo>
                  <a:lnTo>
                    <a:pt x="120" y="60"/>
                  </a:lnTo>
                  <a:lnTo>
                    <a:pt x="108" y="64"/>
                  </a:lnTo>
                  <a:lnTo>
                    <a:pt x="96" y="69"/>
                  </a:lnTo>
                  <a:lnTo>
                    <a:pt x="87" y="79"/>
                  </a:lnTo>
                  <a:lnTo>
                    <a:pt x="96" y="79"/>
                  </a:lnTo>
                  <a:lnTo>
                    <a:pt x="108" y="79"/>
                  </a:lnTo>
                  <a:lnTo>
                    <a:pt x="118" y="79"/>
                  </a:lnTo>
                  <a:lnTo>
                    <a:pt x="123" y="79"/>
                  </a:lnTo>
                  <a:lnTo>
                    <a:pt x="123" y="81"/>
                  </a:lnTo>
                  <a:lnTo>
                    <a:pt x="125" y="84"/>
                  </a:lnTo>
                  <a:lnTo>
                    <a:pt x="125" y="86"/>
                  </a:lnTo>
                  <a:lnTo>
                    <a:pt x="125" y="89"/>
                  </a:lnTo>
                  <a:lnTo>
                    <a:pt x="123" y="89"/>
                  </a:lnTo>
                  <a:lnTo>
                    <a:pt x="115" y="91"/>
                  </a:lnTo>
                  <a:lnTo>
                    <a:pt x="103" y="96"/>
                  </a:lnTo>
                  <a:lnTo>
                    <a:pt x="91" y="101"/>
                  </a:lnTo>
                  <a:lnTo>
                    <a:pt x="77" y="105"/>
                  </a:lnTo>
                  <a:lnTo>
                    <a:pt x="65" y="113"/>
                  </a:lnTo>
                  <a:lnTo>
                    <a:pt x="53" y="120"/>
                  </a:lnTo>
                  <a:lnTo>
                    <a:pt x="43" y="127"/>
                  </a:lnTo>
                  <a:lnTo>
                    <a:pt x="31" y="127"/>
                  </a:lnTo>
                  <a:lnTo>
                    <a:pt x="19" y="127"/>
                  </a:lnTo>
                  <a:lnTo>
                    <a:pt x="7" y="127"/>
                  </a:lnTo>
                  <a:lnTo>
                    <a:pt x="0" y="125"/>
                  </a:lnTo>
                  <a:lnTo>
                    <a:pt x="3" y="113"/>
                  </a:lnTo>
                  <a:lnTo>
                    <a:pt x="5" y="89"/>
                  </a:lnTo>
                  <a:lnTo>
                    <a:pt x="7" y="64"/>
                  </a:lnTo>
                  <a:lnTo>
                    <a:pt x="12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2" name="Freeform 136"/>
            <p:cNvSpPr>
              <a:spLocks/>
            </p:cNvSpPr>
            <p:nvPr/>
          </p:nvSpPr>
          <p:spPr bwMode="auto">
            <a:xfrm>
              <a:off x="2767" y="2334"/>
              <a:ext cx="113" cy="39"/>
            </a:xfrm>
            <a:custGeom>
              <a:avLst/>
              <a:gdLst>
                <a:gd name="T0" fmla="*/ 0 w 113"/>
                <a:gd name="T1" fmla="*/ 39 h 39"/>
                <a:gd name="T2" fmla="*/ 10 w 113"/>
                <a:gd name="T3" fmla="*/ 31 h 39"/>
                <a:gd name="T4" fmla="*/ 17 w 113"/>
                <a:gd name="T5" fmla="*/ 27 h 39"/>
                <a:gd name="T6" fmla="*/ 27 w 113"/>
                <a:gd name="T7" fmla="*/ 19 h 39"/>
                <a:gd name="T8" fmla="*/ 39 w 113"/>
                <a:gd name="T9" fmla="*/ 15 h 39"/>
                <a:gd name="T10" fmla="*/ 49 w 113"/>
                <a:gd name="T11" fmla="*/ 12 h 39"/>
                <a:gd name="T12" fmla="*/ 58 w 113"/>
                <a:gd name="T13" fmla="*/ 7 h 39"/>
                <a:gd name="T14" fmla="*/ 70 w 113"/>
                <a:gd name="T15" fmla="*/ 5 h 39"/>
                <a:gd name="T16" fmla="*/ 82 w 113"/>
                <a:gd name="T17" fmla="*/ 0 h 39"/>
                <a:gd name="T18" fmla="*/ 94 w 113"/>
                <a:gd name="T19" fmla="*/ 0 h 39"/>
                <a:gd name="T20" fmla="*/ 104 w 113"/>
                <a:gd name="T21" fmla="*/ 0 h 39"/>
                <a:gd name="T22" fmla="*/ 111 w 113"/>
                <a:gd name="T23" fmla="*/ 3 h 39"/>
                <a:gd name="T24" fmla="*/ 113 w 113"/>
                <a:gd name="T25" fmla="*/ 7 h 39"/>
                <a:gd name="T26" fmla="*/ 111 w 113"/>
                <a:gd name="T27" fmla="*/ 19 h 39"/>
                <a:gd name="T28" fmla="*/ 101 w 113"/>
                <a:gd name="T29" fmla="*/ 27 h 39"/>
                <a:gd name="T30" fmla="*/ 85 w 113"/>
                <a:gd name="T31" fmla="*/ 31 h 39"/>
                <a:gd name="T32" fmla="*/ 68 w 113"/>
                <a:gd name="T33" fmla="*/ 34 h 39"/>
                <a:gd name="T34" fmla="*/ 51 w 113"/>
                <a:gd name="T35" fmla="*/ 34 h 39"/>
                <a:gd name="T36" fmla="*/ 32 w 113"/>
                <a:gd name="T37" fmla="*/ 34 h 39"/>
                <a:gd name="T38" fmla="*/ 15 w 113"/>
                <a:gd name="T39" fmla="*/ 34 h 39"/>
                <a:gd name="T40" fmla="*/ 0 w 113"/>
                <a:gd name="T41" fmla="*/ 39 h 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3"/>
                <a:gd name="T64" fmla="*/ 0 h 39"/>
                <a:gd name="T65" fmla="*/ 113 w 113"/>
                <a:gd name="T66" fmla="*/ 39 h 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3" h="39">
                  <a:moveTo>
                    <a:pt x="0" y="39"/>
                  </a:moveTo>
                  <a:lnTo>
                    <a:pt x="10" y="31"/>
                  </a:lnTo>
                  <a:lnTo>
                    <a:pt x="17" y="27"/>
                  </a:lnTo>
                  <a:lnTo>
                    <a:pt x="27" y="19"/>
                  </a:lnTo>
                  <a:lnTo>
                    <a:pt x="39" y="15"/>
                  </a:lnTo>
                  <a:lnTo>
                    <a:pt x="49" y="12"/>
                  </a:lnTo>
                  <a:lnTo>
                    <a:pt x="58" y="7"/>
                  </a:lnTo>
                  <a:lnTo>
                    <a:pt x="70" y="5"/>
                  </a:lnTo>
                  <a:lnTo>
                    <a:pt x="82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1" y="3"/>
                  </a:lnTo>
                  <a:lnTo>
                    <a:pt x="113" y="7"/>
                  </a:lnTo>
                  <a:lnTo>
                    <a:pt x="111" y="19"/>
                  </a:lnTo>
                  <a:lnTo>
                    <a:pt x="101" y="27"/>
                  </a:lnTo>
                  <a:lnTo>
                    <a:pt x="85" y="31"/>
                  </a:lnTo>
                  <a:lnTo>
                    <a:pt x="68" y="34"/>
                  </a:lnTo>
                  <a:lnTo>
                    <a:pt x="51" y="34"/>
                  </a:lnTo>
                  <a:lnTo>
                    <a:pt x="32" y="34"/>
                  </a:lnTo>
                  <a:lnTo>
                    <a:pt x="15" y="34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3" name="Freeform 137"/>
            <p:cNvSpPr>
              <a:spLocks/>
            </p:cNvSpPr>
            <p:nvPr/>
          </p:nvSpPr>
          <p:spPr bwMode="auto">
            <a:xfrm>
              <a:off x="2924" y="2327"/>
              <a:ext cx="108" cy="26"/>
            </a:xfrm>
            <a:custGeom>
              <a:avLst/>
              <a:gdLst>
                <a:gd name="T0" fmla="*/ 0 w 108"/>
                <a:gd name="T1" fmla="*/ 0 h 26"/>
                <a:gd name="T2" fmla="*/ 9 w 108"/>
                <a:gd name="T3" fmla="*/ 0 h 26"/>
                <a:gd name="T4" fmla="*/ 24 w 108"/>
                <a:gd name="T5" fmla="*/ 2 h 26"/>
                <a:gd name="T6" fmla="*/ 40 w 108"/>
                <a:gd name="T7" fmla="*/ 5 h 26"/>
                <a:gd name="T8" fmla="*/ 57 w 108"/>
                <a:gd name="T9" fmla="*/ 7 h 26"/>
                <a:gd name="T10" fmla="*/ 74 w 108"/>
                <a:gd name="T11" fmla="*/ 12 h 26"/>
                <a:gd name="T12" fmla="*/ 91 w 108"/>
                <a:gd name="T13" fmla="*/ 17 h 26"/>
                <a:gd name="T14" fmla="*/ 100 w 108"/>
                <a:gd name="T15" fmla="*/ 22 h 26"/>
                <a:gd name="T16" fmla="*/ 108 w 108"/>
                <a:gd name="T17" fmla="*/ 26 h 26"/>
                <a:gd name="T18" fmla="*/ 96 w 108"/>
                <a:gd name="T19" fmla="*/ 26 h 26"/>
                <a:gd name="T20" fmla="*/ 79 w 108"/>
                <a:gd name="T21" fmla="*/ 26 h 26"/>
                <a:gd name="T22" fmla="*/ 60 w 108"/>
                <a:gd name="T23" fmla="*/ 26 h 26"/>
                <a:gd name="T24" fmla="*/ 40 w 108"/>
                <a:gd name="T25" fmla="*/ 24 h 26"/>
                <a:gd name="T26" fmla="*/ 21 w 108"/>
                <a:gd name="T27" fmla="*/ 22 h 26"/>
                <a:gd name="T28" fmla="*/ 7 w 108"/>
                <a:gd name="T29" fmla="*/ 17 h 26"/>
                <a:gd name="T30" fmla="*/ 0 w 108"/>
                <a:gd name="T31" fmla="*/ 10 h 26"/>
                <a:gd name="T32" fmla="*/ 0 w 108"/>
                <a:gd name="T33" fmla="*/ 0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8"/>
                <a:gd name="T52" fmla="*/ 0 h 26"/>
                <a:gd name="T53" fmla="*/ 108 w 108"/>
                <a:gd name="T54" fmla="*/ 26 h 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8" h="26">
                  <a:moveTo>
                    <a:pt x="0" y="0"/>
                  </a:moveTo>
                  <a:lnTo>
                    <a:pt x="9" y="0"/>
                  </a:lnTo>
                  <a:lnTo>
                    <a:pt x="24" y="2"/>
                  </a:lnTo>
                  <a:lnTo>
                    <a:pt x="40" y="5"/>
                  </a:lnTo>
                  <a:lnTo>
                    <a:pt x="57" y="7"/>
                  </a:lnTo>
                  <a:lnTo>
                    <a:pt x="74" y="12"/>
                  </a:lnTo>
                  <a:lnTo>
                    <a:pt x="91" y="17"/>
                  </a:lnTo>
                  <a:lnTo>
                    <a:pt x="100" y="22"/>
                  </a:lnTo>
                  <a:lnTo>
                    <a:pt x="108" y="26"/>
                  </a:lnTo>
                  <a:lnTo>
                    <a:pt x="96" y="26"/>
                  </a:lnTo>
                  <a:lnTo>
                    <a:pt x="79" y="26"/>
                  </a:lnTo>
                  <a:lnTo>
                    <a:pt x="60" y="26"/>
                  </a:lnTo>
                  <a:lnTo>
                    <a:pt x="40" y="24"/>
                  </a:lnTo>
                  <a:lnTo>
                    <a:pt x="21" y="22"/>
                  </a:lnTo>
                  <a:lnTo>
                    <a:pt x="7" y="17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4" name="Freeform 138"/>
            <p:cNvSpPr>
              <a:spLocks/>
            </p:cNvSpPr>
            <p:nvPr/>
          </p:nvSpPr>
          <p:spPr bwMode="auto">
            <a:xfrm>
              <a:off x="2972" y="2418"/>
              <a:ext cx="235" cy="53"/>
            </a:xfrm>
            <a:custGeom>
              <a:avLst/>
              <a:gdLst>
                <a:gd name="T0" fmla="*/ 0 w 235"/>
                <a:gd name="T1" fmla="*/ 3 h 53"/>
                <a:gd name="T2" fmla="*/ 9 w 235"/>
                <a:gd name="T3" fmla="*/ 0 h 53"/>
                <a:gd name="T4" fmla="*/ 28 w 235"/>
                <a:gd name="T5" fmla="*/ 0 h 53"/>
                <a:gd name="T6" fmla="*/ 52 w 235"/>
                <a:gd name="T7" fmla="*/ 3 h 53"/>
                <a:gd name="T8" fmla="*/ 69 w 235"/>
                <a:gd name="T9" fmla="*/ 7 h 53"/>
                <a:gd name="T10" fmla="*/ 76 w 235"/>
                <a:gd name="T11" fmla="*/ 10 h 53"/>
                <a:gd name="T12" fmla="*/ 88 w 235"/>
                <a:gd name="T13" fmla="*/ 12 h 53"/>
                <a:gd name="T14" fmla="*/ 103 w 235"/>
                <a:gd name="T15" fmla="*/ 17 h 53"/>
                <a:gd name="T16" fmla="*/ 117 w 235"/>
                <a:gd name="T17" fmla="*/ 22 h 53"/>
                <a:gd name="T18" fmla="*/ 129 w 235"/>
                <a:gd name="T19" fmla="*/ 24 h 53"/>
                <a:gd name="T20" fmla="*/ 144 w 235"/>
                <a:gd name="T21" fmla="*/ 29 h 53"/>
                <a:gd name="T22" fmla="*/ 156 w 235"/>
                <a:gd name="T23" fmla="*/ 31 h 53"/>
                <a:gd name="T24" fmla="*/ 163 w 235"/>
                <a:gd name="T25" fmla="*/ 31 h 53"/>
                <a:gd name="T26" fmla="*/ 172 w 235"/>
                <a:gd name="T27" fmla="*/ 31 h 53"/>
                <a:gd name="T28" fmla="*/ 182 w 235"/>
                <a:gd name="T29" fmla="*/ 31 h 53"/>
                <a:gd name="T30" fmla="*/ 194 w 235"/>
                <a:gd name="T31" fmla="*/ 31 h 53"/>
                <a:gd name="T32" fmla="*/ 206 w 235"/>
                <a:gd name="T33" fmla="*/ 34 h 53"/>
                <a:gd name="T34" fmla="*/ 216 w 235"/>
                <a:gd name="T35" fmla="*/ 34 h 53"/>
                <a:gd name="T36" fmla="*/ 225 w 235"/>
                <a:gd name="T37" fmla="*/ 36 h 53"/>
                <a:gd name="T38" fmla="*/ 233 w 235"/>
                <a:gd name="T39" fmla="*/ 39 h 53"/>
                <a:gd name="T40" fmla="*/ 235 w 235"/>
                <a:gd name="T41" fmla="*/ 41 h 53"/>
                <a:gd name="T42" fmla="*/ 228 w 235"/>
                <a:gd name="T43" fmla="*/ 48 h 53"/>
                <a:gd name="T44" fmla="*/ 211 w 235"/>
                <a:gd name="T45" fmla="*/ 51 h 53"/>
                <a:gd name="T46" fmla="*/ 189 w 235"/>
                <a:gd name="T47" fmla="*/ 53 h 53"/>
                <a:gd name="T48" fmla="*/ 165 w 235"/>
                <a:gd name="T49" fmla="*/ 53 h 53"/>
                <a:gd name="T50" fmla="*/ 153 w 235"/>
                <a:gd name="T51" fmla="*/ 51 h 53"/>
                <a:gd name="T52" fmla="*/ 139 w 235"/>
                <a:gd name="T53" fmla="*/ 48 h 53"/>
                <a:gd name="T54" fmla="*/ 122 w 235"/>
                <a:gd name="T55" fmla="*/ 46 h 53"/>
                <a:gd name="T56" fmla="*/ 108 w 235"/>
                <a:gd name="T57" fmla="*/ 41 h 53"/>
                <a:gd name="T58" fmla="*/ 91 w 235"/>
                <a:gd name="T59" fmla="*/ 39 h 53"/>
                <a:gd name="T60" fmla="*/ 79 w 235"/>
                <a:gd name="T61" fmla="*/ 34 h 53"/>
                <a:gd name="T62" fmla="*/ 67 w 235"/>
                <a:gd name="T63" fmla="*/ 29 h 53"/>
                <a:gd name="T64" fmla="*/ 57 w 235"/>
                <a:gd name="T65" fmla="*/ 27 h 53"/>
                <a:gd name="T66" fmla="*/ 40 w 235"/>
                <a:gd name="T67" fmla="*/ 22 h 53"/>
                <a:gd name="T68" fmla="*/ 21 w 235"/>
                <a:gd name="T69" fmla="*/ 19 h 53"/>
                <a:gd name="T70" fmla="*/ 7 w 235"/>
                <a:gd name="T71" fmla="*/ 15 h 53"/>
                <a:gd name="T72" fmla="*/ 0 w 235"/>
                <a:gd name="T73" fmla="*/ 3 h 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5"/>
                <a:gd name="T112" fmla="*/ 0 h 53"/>
                <a:gd name="T113" fmla="*/ 235 w 235"/>
                <a:gd name="T114" fmla="*/ 53 h 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5" h="53">
                  <a:moveTo>
                    <a:pt x="0" y="3"/>
                  </a:moveTo>
                  <a:lnTo>
                    <a:pt x="9" y="0"/>
                  </a:lnTo>
                  <a:lnTo>
                    <a:pt x="28" y="0"/>
                  </a:lnTo>
                  <a:lnTo>
                    <a:pt x="52" y="3"/>
                  </a:lnTo>
                  <a:lnTo>
                    <a:pt x="69" y="7"/>
                  </a:lnTo>
                  <a:lnTo>
                    <a:pt x="76" y="10"/>
                  </a:lnTo>
                  <a:lnTo>
                    <a:pt x="88" y="12"/>
                  </a:lnTo>
                  <a:lnTo>
                    <a:pt x="103" y="17"/>
                  </a:lnTo>
                  <a:lnTo>
                    <a:pt x="117" y="22"/>
                  </a:lnTo>
                  <a:lnTo>
                    <a:pt x="129" y="24"/>
                  </a:lnTo>
                  <a:lnTo>
                    <a:pt x="144" y="29"/>
                  </a:lnTo>
                  <a:lnTo>
                    <a:pt x="156" y="31"/>
                  </a:lnTo>
                  <a:lnTo>
                    <a:pt x="163" y="31"/>
                  </a:lnTo>
                  <a:lnTo>
                    <a:pt x="172" y="31"/>
                  </a:lnTo>
                  <a:lnTo>
                    <a:pt x="182" y="31"/>
                  </a:lnTo>
                  <a:lnTo>
                    <a:pt x="194" y="31"/>
                  </a:lnTo>
                  <a:lnTo>
                    <a:pt x="206" y="34"/>
                  </a:lnTo>
                  <a:lnTo>
                    <a:pt x="216" y="34"/>
                  </a:lnTo>
                  <a:lnTo>
                    <a:pt x="225" y="36"/>
                  </a:lnTo>
                  <a:lnTo>
                    <a:pt x="233" y="39"/>
                  </a:lnTo>
                  <a:lnTo>
                    <a:pt x="235" y="41"/>
                  </a:lnTo>
                  <a:lnTo>
                    <a:pt x="228" y="48"/>
                  </a:lnTo>
                  <a:lnTo>
                    <a:pt x="211" y="51"/>
                  </a:lnTo>
                  <a:lnTo>
                    <a:pt x="189" y="53"/>
                  </a:lnTo>
                  <a:lnTo>
                    <a:pt x="165" y="53"/>
                  </a:lnTo>
                  <a:lnTo>
                    <a:pt x="153" y="51"/>
                  </a:lnTo>
                  <a:lnTo>
                    <a:pt x="139" y="48"/>
                  </a:lnTo>
                  <a:lnTo>
                    <a:pt x="122" y="46"/>
                  </a:lnTo>
                  <a:lnTo>
                    <a:pt x="108" y="41"/>
                  </a:lnTo>
                  <a:lnTo>
                    <a:pt x="91" y="39"/>
                  </a:lnTo>
                  <a:lnTo>
                    <a:pt x="79" y="34"/>
                  </a:lnTo>
                  <a:lnTo>
                    <a:pt x="67" y="29"/>
                  </a:lnTo>
                  <a:lnTo>
                    <a:pt x="57" y="27"/>
                  </a:lnTo>
                  <a:lnTo>
                    <a:pt x="40" y="22"/>
                  </a:lnTo>
                  <a:lnTo>
                    <a:pt x="21" y="19"/>
                  </a:lnTo>
                  <a:lnTo>
                    <a:pt x="7" y="1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5" name="Freeform 139"/>
            <p:cNvSpPr>
              <a:spLocks/>
            </p:cNvSpPr>
            <p:nvPr/>
          </p:nvSpPr>
          <p:spPr bwMode="auto">
            <a:xfrm>
              <a:off x="2909" y="2495"/>
              <a:ext cx="180" cy="34"/>
            </a:xfrm>
            <a:custGeom>
              <a:avLst/>
              <a:gdLst>
                <a:gd name="T0" fmla="*/ 0 w 180"/>
                <a:gd name="T1" fmla="*/ 17 h 34"/>
                <a:gd name="T2" fmla="*/ 5 w 180"/>
                <a:gd name="T3" fmla="*/ 12 h 34"/>
                <a:gd name="T4" fmla="*/ 17 w 180"/>
                <a:gd name="T5" fmla="*/ 7 h 34"/>
                <a:gd name="T6" fmla="*/ 31 w 180"/>
                <a:gd name="T7" fmla="*/ 3 h 34"/>
                <a:gd name="T8" fmla="*/ 46 w 180"/>
                <a:gd name="T9" fmla="*/ 0 h 34"/>
                <a:gd name="T10" fmla="*/ 55 w 180"/>
                <a:gd name="T11" fmla="*/ 3 h 34"/>
                <a:gd name="T12" fmla="*/ 75 w 180"/>
                <a:gd name="T13" fmla="*/ 5 h 34"/>
                <a:gd name="T14" fmla="*/ 96 w 180"/>
                <a:gd name="T15" fmla="*/ 7 h 34"/>
                <a:gd name="T16" fmla="*/ 120 w 180"/>
                <a:gd name="T17" fmla="*/ 12 h 34"/>
                <a:gd name="T18" fmla="*/ 142 w 180"/>
                <a:gd name="T19" fmla="*/ 17 h 34"/>
                <a:gd name="T20" fmla="*/ 161 w 180"/>
                <a:gd name="T21" fmla="*/ 22 h 34"/>
                <a:gd name="T22" fmla="*/ 175 w 180"/>
                <a:gd name="T23" fmla="*/ 24 h 34"/>
                <a:gd name="T24" fmla="*/ 180 w 180"/>
                <a:gd name="T25" fmla="*/ 29 h 34"/>
                <a:gd name="T26" fmla="*/ 175 w 180"/>
                <a:gd name="T27" fmla="*/ 34 h 34"/>
                <a:gd name="T28" fmla="*/ 166 w 180"/>
                <a:gd name="T29" fmla="*/ 34 h 34"/>
                <a:gd name="T30" fmla="*/ 151 w 180"/>
                <a:gd name="T31" fmla="*/ 31 h 34"/>
                <a:gd name="T32" fmla="*/ 142 w 180"/>
                <a:gd name="T33" fmla="*/ 29 h 34"/>
                <a:gd name="T34" fmla="*/ 130 w 180"/>
                <a:gd name="T35" fmla="*/ 24 h 34"/>
                <a:gd name="T36" fmla="*/ 115 w 180"/>
                <a:gd name="T37" fmla="*/ 22 h 34"/>
                <a:gd name="T38" fmla="*/ 96 w 180"/>
                <a:gd name="T39" fmla="*/ 17 h 34"/>
                <a:gd name="T40" fmla="*/ 77 w 180"/>
                <a:gd name="T41" fmla="*/ 17 h 34"/>
                <a:gd name="T42" fmla="*/ 67 w 180"/>
                <a:gd name="T43" fmla="*/ 17 h 34"/>
                <a:gd name="T44" fmla="*/ 55 w 180"/>
                <a:gd name="T45" fmla="*/ 19 h 34"/>
                <a:gd name="T46" fmla="*/ 43 w 180"/>
                <a:gd name="T47" fmla="*/ 19 h 34"/>
                <a:gd name="T48" fmla="*/ 31 w 180"/>
                <a:gd name="T49" fmla="*/ 22 h 34"/>
                <a:gd name="T50" fmla="*/ 19 w 180"/>
                <a:gd name="T51" fmla="*/ 22 h 34"/>
                <a:gd name="T52" fmla="*/ 10 w 180"/>
                <a:gd name="T53" fmla="*/ 22 h 34"/>
                <a:gd name="T54" fmla="*/ 3 w 180"/>
                <a:gd name="T55" fmla="*/ 19 h 34"/>
                <a:gd name="T56" fmla="*/ 0 w 180"/>
                <a:gd name="T57" fmla="*/ 17 h 3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0"/>
                <a:gd name="T88" fmla="*/ 0 h 34"/>
                <a:gd name="T89" fmla="*/ 180 w 180"/>
                <a:gd name="T90" fmla="*/ 34 h 3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0" h="34">
                  <a:moveTo>
                    <a:pt x="0" y="17"/>
                  </a:moveTo>
                  <a:lnTo>
                    <a:pt x="5" y="12"/>
                  </a:lnTo>
                  <a:lnTo>
                    <a:pt x="17" y="7"/>
                  </a:lnTo>
                  <a:lnTo>
                    <a:pt x="31" y="3"/>
                  </a:lnTo>
                  <a:lnTo>
                    <a:pt x="46" y="0"/>
                  </a:lnTo>
                  <a:lnTo>
                    <a:pt x="55" y="3"/>
                  </a:lnTo>
                  <a:lnTo>
                    <a:pt x="75" y="5"/>
                  </a:lnTo>
                  <a:lnTo>
                    <a:pt x="96" y="7"/>
                  </a:lnTo>
                  <a:lnTo>
                    <a:pt x="120" y="12"/>
                  </a:lnTo>
                  <a:lnTo>
                    <a:pt x="142" y="17"/>
                  </a:lnTo>
                  <a:lnTo>
                    <a:pt x="161" y="22"/>
                  </a:lnTo>
                  <a:lnTo>
                    <a:pt x="175" y="24"/>
                  </a:lnTo>
                  <a:lnTo>
                    <a:pt x="180" y="29"/>
                  </a:lnTo>
                  <a:lnTo>
                    <a:pt x="175" y="34"/>
                  </a:lnTo>
                  <a:lnTo>
                    <a:pt x="166" y="34"/>
                  </a:lnTo>
                  <a:lnTo>
                    <a:pt x="151" y="31"/>
                  </a:lnTo>
                  <a:lnTo>
                    <a:pt x="142" y="29"/>
                  </a:lnTo>
                  <a:lnTo>
                    <a:pt x="130" y="24"/>
                  </a:lnTo>
                  <a:lnTo>
                    <a:pt x="115" y="22"/>
                  </a:lnTo>
                  <a:lnTo>
                    <a:pt x="96" y="17"/>
                  </a:lnTo>
                  <a:lnTo>
                    <a:pt x="77" y="17"/>
                  </a:lnTo>
                  <a:lnTo>
                    <a:pt x="67" y="17"/>
                  </a:lnTo>
                  <a:lnTo>
                    <a:pt x="55" y="19"/>
                  </a:lnTo>
                  <a:lnTo>
                    <a:pt x="43" y="19"/>
                  </a:lnTo>
                  <a:lnTo>
                    <a:pt x="31" y="22"/>
                  </a:lnTo>
                  <a:lnTo>
                    <a:pt x="19" y="22"/>
                  </a:lnTo>
                  <a:lnTo>
                    <a:pt x="10" y="22"/>
                  </a:lnTo>
                  <a:lnTo>
                    <a:pt x="3" y="19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6" name="Freeform 140"/>
            <p:cNvSpPr>
              <a:spLocks/>
            </p:cNvSpPr>
            <p:nvPr/>
          </p:nvSpPr>
          <p:spPr bwMode="auto">
            <a:xfrm>
              <a:off x="3096" y="2546"/>
              <a:ext cx="65" cy="19"/>
            </a:xfrm>
            <a:custGeom>
              <a:avLst/>
              <a:gdLst>
                <a:gd name="T0" fmla="*/ 0 w 65"/>
                <a:gd name="T1" fmla="*/ 4 h 19"/>
                <a:gd name="T2" fmla="*/ 5 w 65"/>
                <a:gd name="T3" fmla="*/ 2 h 19"/>
                <a:gd name="T4" fmla="*/ 20 w 65"/>
                <a:gd name="T5" fmla="*/ 0 h 19"/>
                <a:gd name="T6" fmla="*/ 34 w 65"/>
                <a:gd name="T7" fmla="*/ 0 h 19"/>
                <a:gd name="T8" fmla="*/ 46 w 65"/>
                <a:gd name="T9" fmla="*/ 2 h 19"/>
                <a:gd name="T10" fmla="*/ 53 w 65"/>
                <a:gd name="T11" fmla="*/ 4 h 19"/>
                <a:gd name="T12" fmla="*/ 60 w 65"/>
                <a:gd name="T13" fmla="*/ 9 h 19"/>
                <a:gd name="T14" fmla="*/ 63 w 65"/>
                <a:gd name="T15" fmla="*/ 12 h 19"/>
                <a:gd name="T16" fmla="*/ 65 w 65"/>
                <a:gd name="T17" fmla="*/ 14 h 19"/>
                <a:gd name="T18" fmla="*/ 60 w 65"/>
                <a:gd name="T19" fmla="*/ 16 h 19"/>
                <a:gd name="T20" fmla="*/ 51 w 65"/>
                <a:gd name="T21" fmla="*/ 19 h 19"/>
                <a:gd name="T22" fmla="*/ 39 w 65"/>
                <a:gd name="T23" fmla="*/ 19 h 19"/>
                <a:gd name="T24" fmla="*/ 29 w 65"/>
                <a:gd name="T25" fmla="*/ 19 h 19"/>
                <a:gd name="T26" fmla="*/ 22 w 65"/>
                <a:gd name="T27" fmla="*/ 16 h 19"/>
                <a:gd name="T28" fmla="*/ 12 w 65"/>
                <a:gd name="T29" fmla="*/ 14 h 19"/>
                <a:gd name="T30" fmla="*/ 5 w 65"/>
                <a:gd name="T31" fmla="*/ 9 h 19"/>
                <a:gd name="T32" fmla="*/ 0 w 65"/>
                <a:gd name="T33" fmla="*/ 4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5"/>
                <a:gd name="T52" fmla="*/ 0 h 19"/>
                <a:gd name="T53" fmla="*/ 65 w 65"/>
                <a:gd name="T54" fmla="*/ 19 h 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5" h="19">
                  <a:moveTo>
                    <a:pt x="0" y="4"/>
                  </a:moveTo>
                  <a:lnTo>
                    <a:pt x="5" y="2"/>
                  </a:lnTo>
                  <a:lnTo>
                    <a:pt x="20" y="0"/>
                  </a:lnTo>
                  <a:lnTo>
                    <a:pt x="34" y="0"/>
                  </a:lnTo>
                  <a:lnTo>
                    <a:pt x="46" y="2"/>
                  </a:lnTo>
                  <a:lnTo>
                    <a:pt x="53" y="4"/>
                  </a:lnTo>
                  <a:lnTo>
                    <a:pt x="60" y="9"/>
                  </a:lnTo>
                  <a:lnTo>
                    <a:pt x="63" y="12"/>
                  </a:lnTo>
                  <a:lnTo>
                    <a:pt x="65" y="14"/>
                  </a:lnTo>
                  <a:lnTo>
                    <a:pt x="60" y="16"/>
                  </a:lnTo>
                  <a:lnTo>
                    <a:pt x="51" y="19"/>
                  </a:lnTo>
                  <a:lnTo>
                    <a:pt x="39" y="19"/>
                  </a:lnTo>
                  <a:lnTo>
                    <a:pt x="29" y="19"/>
                  </a:lnTo>
                  <a:lnTo>
                    <a:pt x="22" y="16"/>
                  </a:lnTo>
                  <a:lnTo>
                    <a:pt x="12" y="14"/>
                  </a:lnTo>
                  <a:lnTo>
                    <a:pt x="5" y="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7" name="Freeform 141"/>
            <p:cNvSpPr>
              <a:spLocks/>
            </p:cNvSpPr>
            <p:nvPr/>
          </p:nvSpPr>
          <p:spPr bwMode="auto">
            <a:xfrm>
              <a:off x="3164" y="2507"/>
              <a:ext cx="221" cy="41"/>
            </a:xfrm>
            <a:custGeom>
              <a:avLst/>
              <a:gdLst>
                <a:gd name="T0" fmla="*/ 0 w 221"/>
                <a:gd name="T1" fmla="*/ 0 h 41"/>
                <a:gd name="T2" fmla="*/ 9 w 221"/>
                <a:gd name="T3" fmla="*/ 0 h 41"/>
                <a:gd name="T4" fmla="*/ 21 w 221"/>
                <a:gd name="T5" fmla="*/ 0 h 41"/>
                <a:gd name="T6" fmla="*/ 33 w 221"/>
                <a:gd name="T7" fmla="*/ 0 h 41"/>
                <a:gd name="T8" fmla="*/ 41 w 221"/>
                <a:gd name="T9" fmla="*/ 0 h 41"/>
                <a:gd name="T10" fmla="*/ 50 w 221"/>
                <a:gd name="T11" fmla="*/ 5 h 41"/>
                <a:gd name="T12" fmla="*/ 65 w 221"/>
                <a:gd name="T13" fmla="*/ 10 h 41"/>
                <a:gd name="T14" fmla="*/ 81 w 221"/>
                <a:gd name="T15" fmla="*/ 17 h 41"/>
                <a:gd name="T16" fmla="*/ 101 w 221"/>
                <a:gd name="T17" fmla="*/ 19 h 41"/>
                <a:gd name="T18" fmla="*/ 120 w 221"/>
                <a:gd name="T19" fmla="*/ 22 h 41"/>
                <a:gd name="T20" fmla="*/ 139 w 221"/>
                <a:gd name="T21" fmla="*/ 22 h 41"/>
                <a:gd name="T22" fmla="*/ 158 w 221"/>
                <a:gd name="T23" fmla="*/ 19 h 41"/>
                <a:gd name="T24" fmla="*/ 175 w 221"/>
                <a:gd name="T25" fmla="*/ 17 h 41"/>
                <a:gd name="T26" fmla="*/ 192 w 221"/>
                <a:gd name="T27" fmla="*/ 17 h 41"/>
                <a:gd name="T28" fmla="*/ 206 w 221"/>
                <a:gd name="T29" fmla="*/ 15 h 41"/>
                <a:gd name="T30" fmla="*/ 216 w 221"/>
                <a:gd name="T31" fmla="*/ 15 h 41"/>
                <a:gd name="T32" fmla="*/ 221 w 221"/>
                <a:gd name="T33" fmla="*/ 15 h 41"/>
                <a:gd name="T34" fmla="*/ 218 w 221"/>
                <a:gd name="T35" fmla="*/ 19 h 41"/>
                <a:gd name="T36" fmla="*/ 209 w 221"/>
                <a:gd name="T37" fmla="*/ 24 h 41"/>
                <a:gd name="T38" fmla="*/ 194 w 221"/>
                <a:gd name="T39" fmla="*/ 29 h 41"/>
                <a:gd name="T40" fmla="*/ 182 w 221"/>
                <a:gd name="T41" fmla="*/ 31 h 41"/>
                <a:gd name="T42" fmla="*/ 173 w 221"/>
                <a:gd name="T43" fmla="*/ 31 h 41"/>
                <a:gd name="T44" fmla="*/ 161 w 221"/>
                <a:gd name="T45" fmla="*/ 31 h 41"/>
                <a:gd name="T46" fmla="*/ 149 w 221"/>
                <a:gd name="T47" fmla="*/ 34 h 41"/>
                <a:gd name="T48" fmla="*/ 139 w 221"/>
                <a:gd name="T49" fmla="*/ 36 h 41"/>
                <a:gd name="T50" fmla="*/ 129 w 221"/>
                <a:gd name="T51" fmla="*/ 39 h 41"/>
                <a:gd name="T52" fmla="*/ 120 w 221"/>
                <a:gd name="T53" fmla="*/ 41 h 41"/>
                <a:gd name="T54" fmla="*/ 108 w 221"/>
                <a:gd name="T55" fmla="*/ 41 h 41"/>
                <a:gd name="T56" fmla="*/ 98 w 221"/>
                <a:gd name="T57" fmla="*/ 39 h 41"/>
                <a:gd name="T58" fmla="*/ 91 w 221"/>
                <a:gd name="T59" fmla="*/ 36 h 41"/>
                <a:gd name="T60" fmla="*/ 84 w 221"/>
                <a:gd name="T61" fmla="*/ 36 h 41"/>
                <a:gd name="T62" fmla="*/ 74 w 221"/>
                <a:gd name="T63" fmla="*/ 36 h 41"/>
                <a:gd name="T64" fmla="*/ 65 w 221"/>
                <a:gd name="T65" fmla="*/ 34 h 41"/>
                <a:gd name="T66" fmla="*/ 48 w 221"/>
                <a:gd name="T67" fmla="*/ 27 h 41"/>
                <a:gd name="T68" fmla="*/ 29 w 221"/>
                <a:gd name="T69" fmla="*/ 17 h 41"/>
                <a:gd name="T70" fmla="*/ 12 w 221"/>
                <a:gd name="T71" fmla="*/ 5 h 41"/>
                <a:gd name="T72" fmla="*/ 0 w 221"/>
                <a:gd name="T73" fmla="*/ 0 h 4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21"/>
                <a:gd name="T112" fmla="*/ 0 h 41"/>
                <a:gd name="T113" fmla="*/ 221 w 221"/>
                <a:gd name="T114" fmla="*/ 41 h 4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21" h="41">
                  <a:moveTo>
                    <a:pt x="0" y="0"/>
                  </a:moveTo>
                  <a:lnTo>
                    <a:pt x="9" y="0"/>
                  </a:lnTo>
                  <a:lnTo>
                    <a:pt x="21" y="0"/>
                  </a:lnTo>
                  <a:lnTo>
                    <a:pt x="33" y="0"/>
                  </a:lnTo>
                  <a:lnTo>
                    <a:pt x="41" y="0"/>
                  </a:lnTo>
                  <a:lnTo>
                    <a:pt x="50" y="5"/>
                  </a:lnTo>
                  <a:lnTo>
                    <a:pt x="65" y="10"/>
                  </a:lnTo>
                  <a:lnTo>
                    <a:pt x="81" y="17"/>
                  </a:lnTo>
                  <a:lnTo>
                    <a:pt x="101" y="19"/>
                  </a:lnTo>
                  <a:lnTo>
                    <a:pt x="120" y="22"/>
                  </a:lnTo>
                  <a:lnTo>
                    <a:pt x="139" y="22"/>
                  </a:lnTo>
                  <a:lnTo>
                    <a:pt x="158" y="19"/>
                  </a:lnTo>
                  <a:lnTo>
                    <a:pt x="175" y="17"/>
                  </a:lnTo>
                  <a:lnTo>
                    <a:pt x="192" y="17"/>
                  </a:lnTo>
                  <a:lnTo>
                    <a:pt x="206" y="15"/>
                  </a:lnTo>
                  <a:lnTo>
                    <a:pt x="216" y="15"/>
                  </a:lnTo>
                  <a:lnTo>
                    <a:pt x="221" y="15"/>
                  </a:lnTo>
                  <a:lnTo>
                    <a:pt x="218" y="19"/>
                  </a:lnTo>
                  <a:lnTo>
                    <a:pt x="209" y="24"/>
                  </a:lnTo>
                  <a:lnTo>
                    <a:pt x="194" y="29"/>
                  </a:lnTo>
                  <a:lnTo>
                    <a:pt x="182" y="31"/>
                  </a:lnTo>
                  <a:lnTo>
                    <a:pt x="173" y="31"/>
                  </a:lnTo>
                  <a:lnTo>
                    <a:pt x="161" y="31"/>
                  </a:lnTo>
                  <a:lnTo>
                    <a:pt x="149" y="34"/>
                  </a:lnTo>
                  <a:lnTo>
                    <a:pt x="139" y="36"/>
                  </a:lnTo>
                  <a:lnTo>
                    <a:pt x="129" y="39"/>
                  </a:lnTo>
                  <a:lnTo>
                    <a:pt x="120" y="41"/>
                  </a:lnTo>
                  <a:lnTo>
                    <a:pt x="108" y="41"/>
                  </a:lnTo>
                  <a:lnTo>
                    <a:pt x="98" y="39"/>
                  </a:lnTo>
                  <a:lnTo>
                    <a:pt x="91" y="36"/>
                  </a:lnTo>
                  <a:lnTo>
                    <a:pt x="84" y="36"/>
                  </a:lnTo>
                  <a:lnTo>
                    <a:pt x="74" y="36"/>
                  </a:lnTo>
                  <a:lnTo>
                    <a:pt x="65" y="34"/>
                  </a:lnTo>
                  <a:lnTo>
                    <a:pt x="48" y="27"/>
                  </a:lnTo>
                  <a:lnTo>
                    <a:pt x="29" y="17"/>
                  </a:lnTo>
                  <a:lnTo>
                    <a:pt x="1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8" name="Freeform 142"/>
            <p:cNvSpPr>
              <a:spLocks/>
            </p:cNvSpPr>
            <p:nvPr/>
          </p:nvSpPr>
          <p:spPr bwMode="auto">
            <a:xfrm>
              <a:off x="2667" y="2538"/>
              <a:ext cx="230" cy="152"/>
            </a:xfrm>
            <a:custGeom>
              <a:avLst/>
              <a:gdLst>
                <a:gd name="T0" fmla="*/ 0 w 230"/>
                <a:gd name="T1" fmla="*/ 80 h 152"/>
                <a:gd name="T2" fmla="*/ 7 w 230"/>
                <a:gd name="T3" fmla="*/ 73 h 152"/>
                <a:gd name="T4" fmla="*/ 21 w 230"/>
                <a:gd name="T5" fmla="*/ 63 h 152"/>
                <a:gd name="T6" fmla="*/ 36 w 230"/>
                <a:gd name="T7" fmla="*/ 51 h 152"/>
                <a:gd name="T8" fmla="*/ 55 w 230"/>
                <a:gd name="T9" fmla="*/ 39 h 152"/>
                <a:gd name="T10" fmla="*/ 72 w 230"/>
                <a:gd name="T11" fmla="*/ 27 h 152"/>
                <a:gd name="T12" fmla="*/ 86 w 230"/>
                <a:gd name="T13" fmla="*/ 17 h 152"/>
                <a:gd name="T14" fmla="*/ 98 w 230"/>
                <a:gd name="T15" fmla="*/ 12 h 152"/>
                <a:gd name="T16" fmla="*/ 103 w 230"/>
                <a:gd name="T17" fmla="*/ 12 h 152"/>
                <a:gd name="T18" fmla="*/ 103 w 230"/>
                <a:gd name="T19" fmla="*/ 17 h 152"/>
                <a:gd name="T20" fmla="*/ 96 w 230"/>
                <a:gd name="T21" fmla="*/ 24 h 152"/>
                <a:gd name="T22" fmla="*/ 84 w 230"/>
                <a:gd name="T23" fmla="*/ 34 h 152"/>
                <a:gd name="T24" fmla="*/ 67 w 230"/>
                <a:gd name="T25" fmla="*/ 44 h 152"/>
                <a:gd name="T26" fmla="*/ 52 w 230"/>
                <a:gd name="T27" fmla="*/ 56 h 152"/>
                <a:gd name="T28" fmla="*/ 36 w 230"/>
                <a:gd name="T29" fmla="*/ 65 h 152"/>
                <a:gd name="T30" fmla="*/ 24 w 230"/>
                <a:gd name="T31" fmla="*/ 77 h 152"/>
                <a:gd name="T32" fmla="*/ 16 w 230"/>
                <a:gd name="T33" fmla="*/ 85 h 152"/>
                <a:gd name="T34" fmla="*/ 16 w 230"/>
                <a:gd name="T35" fmla="*/ 92 h 152"/>
                <a:gd name="T36" fmla="*/ 19 w 230"/>
                <a:gd name="T37" fmla="*/ 97 h 152"/>
                <a:gd name="T38" fmla="*/ 19 w 230"/>
                <a:gd name="T39" fmla="*/ 104 h 152"/>
                <a:gd name="T40" fmla="*/ 21 w 230"/>
                <a:gd name="T41" fmla="*/ 106 h 152"/>
                <a:gd name="T42" fmla="*/ 26 w 230"/>
                <a:gd name="T43" fmla="*/ 101 h 152"/>
                <a:gd name="T44" fmla="*/ 31 w 230"/>
                <a:gd name="T45" fmla="*/ 99 h 152"/>
                <a:gd name="T46" fmla="*/ 36 w 230"/>
                <a:gd name="T47" fmla="*/ 94 h 152"/>
                <a:gd name="T48" fmla="*/ 40 w 230"/>
                <a:gd name="T49" fmla="*/ 94 h 152"/>
                <a:gd name="T50" fmla="*/ 50 w 230"/>
                <a:gd name="T51" fmla="*/ 104 h 152"/>
                <a:gd name="T52" fmla="*/ 57 w 230"/>
                <a:gd name="T53" fmla="*/ 99 h 152"/>
                <a:gd name="T54" fmla="*/ 67 w 230"/>
                <a:gd name="T55" fmla="*/ 92 h 152"/>
                <a:gd name="T56" fmla="*/ 79 w 230"/>
                <a:gd name="T57" fmla="*/ 85 h 152"/>
                <a:gd name="T58" fmla="*/ 91 w 230"/>
                <a:gd name="T59" fmla="*/ 77 h 152"/>
                <a:gd name="T60" fmla="*/ 100 w 230"/>
                <a:gd name="T61" fmla="*/ 70 h 152"/>
                <a:gd name="T62" fmla="*/ 112 w 230"/>
                <a:gd name="T63" fmla="*/ 63 h 152"/>
                <a:gd name="T64" fmla="*/ 122 w 230"/>
                <a:gd name="T65" fmla="*/ 56 h 152"/>
                <a:gd name="T66" fmla="*/ 132 w 230"/>
                <a:gd name="T67" fmla="*/ 51 h 152"/>
                <a:gd name="T68" fmla="*/ 141 w 230"/>
                <a:gd name="T69" fmla="*/ 44 h 152"/>
                <a:gd name="T70" fmla="*/ 156 w 230"/>
                <a:gd name="T71" fmla="*/ 34 h 152"/>
                <a:gd name="T72" fmla="*/ 173 w 230"/>
                <a:gd name="T73" fmla="*/ 22 h 152"/>
                <a:gd name="T74" fmla="*/ 189 w 230"/>
                <a:gd name="T75" fmla="*/ 12 h 152"/>
                <a:gd name="T76" fmla="*/ 206 w 230"/>
                <a:gd name="T77" fmla="*/ 5 h 152"/>
                <a:gd name="T78" fmla="*/ 218 w 230"/>
                <a:gd name="T79" fmla="*/ 0 h 152"/>
                <a:gd name="T80" fmla="*/ 228 w 230"/>
                <a:gd name="T81" fmla="*/ 0 h 152"/>
                <a:gd name="T82" fmla="*/ 230 w 230"/>
                <a:gd name="T83" fmla="*/ 8 h 152"/>
                <a:gd name="T84" fmla="*/ 230 w 230"/>
                <a:gd name="T85" fmla="*/ 10 h 152"/>
                <a:gd name="T86" fmla="*/ 230 w 230"/>
                <a:gd name="T87" fmla="*/ 12 h 152"/>
                <a:gd name="T88" fmla="*/ 228 w 230"/>
                <a:gd name="T89" fmla="*/ 15 h 152"/>
                <a:gd name="T90" fmla="*/ 223 w 230"/>
                <a:gd name="T91" fmla="*/ 17 h 152"/>
                <a:gd name="T92" fmla="*/ 216 w 230"/>
                <a:gd name="T93" fmla="*/ 22 h 152"/>
                <a:gd name="T94" fmla="*/ 201 w 230"/>
                <a:gd name="T95" fmla="*/ 32 h 152"/>
                <a:gd name="T96" fmla="*/ 187 w 230"/>
                <a:gd name="T97" fmla="*/ 41 h 152"/>
                <a:gd name="T98" fmla="*/ 173 w 230"/>
                <a:gd name="T99" fmla="*/ 51 h 152"/>
                <a:gd name="T100" fmla="*/ 161 w 230"/>
                <a:gd name="T101" fmla="*/ 58 h 152"/>
                <a:gd name="T102" fmla="*/ 144 w 230"/>
                <a:gd name="T103" fmla="*/ 68 h 152"/>
                <a:gd name="T104" fmla="*/ 120 w 230"/>
                <a:gd name="T105" fmla="*/ 82 h 152"/>
                <a:gd name="T106" fmla="*/ 93 w 230"/>
                <a:gd name="T107" fmla="*/ 97 h 152"/>
                <a:gd name="T108" fmla="*/ 67 w 230"/>
                <a:gd name="T109" fmla="*/ 113 h 152"/>
                <a:gd name="T110" fmla="*/ 43 w 230"/>
                <a:gd name="T111" fmla="*/ 130 h 152"/>
                <a:gd name="T112" fmla="*/ 26 w 230"/>
                <a:gd name="T113" fmla="*/ 142 h 152"/>
                <a:gd name="T114" fmla="*/ 16 w 230"/>
                <a:gd name="T115" fmla="*/ 152 h 152"/>
                <a:gd name="T116" fmla="*/ 12 w 230"/>
                <a:gd name="T117" fmla="*/ 133 h 152"/>
                <a:gd name="T118" fmla="*/ 7 w 230"/>
                <a:gd name="T119" fmla="*/ 111 h 152"/>
                <a:gd name="T120" fmla="*/ 2 w 230"/>
                <a:gd name="T121" fmla="*/ 92 h 152"/>
                <a:gd name="T122" fmla="*/ 0 w 230"/>
                <a:gd name="T123" fmla="*/ 80 h 1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30"/>
                <a:gd name="T187" fmla="*/ 0 h 152"/>
                <a:gd name="T188" fmla="*/ 230 w 230"/>
                <a:gd name="T189" fmla="*/ 152 h 15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30" h="152">
                  <a:moveTo>
                    <a:pt x="0" y="80"/>
                  </a:moveTo>
                  <a:lnTo>
                    <a:pt x="7" y="73"/>
                  </a:lnTo>
                  <a:lnTo>
                    <a:pt x="21" y="63"/>
                  </a:lnTo>
                  <a:lnTo>
                    <a:pt x="36" y="51"/>
                  </a:lnTo>
                  <a:lnTo>
                    <a:pt x="55" y="39"/>
                  </a:lnTo>
                  <a:lnTo>
                    <a:pt x="72" y="27"/>
                  </a:lnTo>
                  <a:lnTo>
                    <a:pt x="86" y="17"/>
                  </a:lnTo>
                  <a:lnTo>
                    <a:pt x="98" y="12"/>
                  </a:lnTo>
                  <a:lnTo>
                    <a:pt x="103" y="12"/>
                  </a:lnTo>
                  <a:lnTo>
                    <a:pt x="103" y="17"/>
                  </a:lnTo>
                  <a:lnTo>
                    <a:pt x="96" y="24"/>
                  </a:lnTo>
                  <a:lnTo>
                    <a:pt x="84" y="34"/>
                  </a:lnTo>
                  <a:lnTo>
                    <a:pt x="67" y="44"/>
                  </a:lnTo>
                  <a:lnTo>
                    <a:pt x="52" y="56"/>
                  </a:lnTo>
                  <a:lnTo>
                    <a:pt x="36" y="65"/>
                  </a:lnTo>
                  <a:lnTo>
                    <a:pt x="24" y="77"/>
                  </a:lnTo>
                  <a:lnTo>
                    <a:pt x="16" y="85"/>
                  </a:lnTo>
                  <a:lnTo>
                    <a:pt x="16" y="92"/>
                  </a:lnTo>
                  <a:lnTo>
                    <a:pt x="19" y="97"/>
                  </a:lnTo>
                  <a:lnTo>
                    <a:pt x="19" y="104"/>
                  </a:lnTo>
                  <a:lnTo>
                    <a:pt x="21" y="106"/>
                  </a:lnTo>
                  <a:lnTo>
                    <a:pt x="26" y="101"/>
                  </a:lnTo>
                  <a:lnTo>
                    <a:pt x="31" y="99"/>
                  </a:lnTo>
                  <a:lnTo>
                    <a:pt x="36" y="94"/>
                  </a:lnTo>
                  <a:lnTo>
                    <a:pt x="40" y="94"/>
                  </a:lnTo>
                  <a:lnTo>
                    <a:pt x="50" y="104"/>
                  </a:lnTo>
                  <a:lnTo>
                    <a:pt x="57" y="99"/>
                  </a:lnTo>
                  <a:lnTo>
                    <a:pt x="67" y="92"/>
                  </a:lnTo>
                  <a:lnTo>
                    <a:pt x="79" y="85"/>
                  </a:lnTo>
                  <a:lnTo>
                    <a:pt x="91" y="77"/>
                  </a:lnTo>
                  <a:lnTo>
                    <a:pt x="100" y="70"/>
                  </a:lnTo>
                  <a:lnTo>
                    <a:pt x="112" y="63"/>
                  </a:lnTo>
                  <a:lnTo>
                    <a:pt x="122" y="56"/>
                  </a:lnTo>
                  <a:lnTo>
                    <a:pt x="132" y="51"/>
                  </a:lnTo>
                  <a:lnTo>
                    <a:pt x="141" y="44"/>
                  </a:lnTo>
                  <a:lnTo>
                    <a:pt x="156" y="34"/>
                  </a:lnTo>
                  <a:lnTo>
                    <a:pt x="173" y="22"/>
                  </a:lnTo>
                  <a:lnTo>
                    <a:pt x="189" y="12"/>
                  </a:lnTo>
                  <a:lnTo>
                    <a:pt x="206" y="5"/>
                  </a:lnTo>
                  <a:lnTo>
                    <a:pt x="218" y="0"/>
                  </a:lnTo>
                  <a:lnTo>
                    <a:pt x="228" y="0"/>
                  </a:lnTo>
                  <a:lnTo>
                    <a:pt x="230" y="8"/>
                  </a:lnTo>
                  <a:lnTo>
                    <a:pt x="230" y="10"/>
                  </a:lnTo>
                  <a:lnTo>
                    <a:pt x="230" y="12"/>
                  </a:lnTo>
                  <a:lnTo>
                    <a:pt x="228" y="15"/>
                  </a:lnTo>
                  <a:lnTo>
                    <a:pt x="223" y="17"/>
                  </a:lnTo>
                  <a:lnTo>
                    <a:pt x="216" y="22"/>
                  </a:lnTo>
                  <a:lnTo>
                    <a:pt x="201" y="32"/>
                  </a:lnTo>
                  <a:lnTo>
                    <a:pt x="187" y="41"/>
                  </a:lnTo>
                  <a:lnTo>
                    <a:pt x="173" y="51"/>
                  </a:lnTo>
                  <a:lnTo>
                    <a:pt x="161" y="58"/>
                  </a:lnTo>
                  <a:lnTo>
                    <a:pt x="144" y="68"/>
                  </a:lnTo>
                  <a:lnTo>
                    <a:pt x="120" y="82"/>
                  </a:lnTo>
                  <a:lnTo>
                    <a:pt x="93" y="97"/>
                  </a:lnTo>
                  <a:lnTo>
                    <a:pt x="67" y="113"/>
                  </a:lnTo>
                  <a:lnTo>
                    <a:pt x="43" y="130"/>
                  </a:lnTo>
                  <a:lnTo>
                    <a:pt x="26" y="142"/>
                  </a:lnTo>
                  <a:lnTo>
                    <a:pt x="16" y="152"/>
                  </a:lnTo>
                  <a:lnTo>
                    <a:pt x="12" y="133"/>
                  </a:lnTo>
                  <a:lnTo>
                    <a:pt x="7" y="111"/>
                  </a:lnTo>
                  <a:lnTo>
                    <a:pt x="2" y="9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9" name="Freeform 143"/>
            <p:cNvSpPr>
              <a:spLocks/>
            </p:cNvSpPr>
            <p:nvPr/>
          </p:nvSpPr>
          <p:spPr bwMode="auto">
            <a:xfrm>
              <a:off x="2813" y="2577"/>
              <a:ext cx="180" cy="67"/>
            </a:xfrm>
            <a:custGeom>
              <a:avLst/>
              <a:gdLst>
                <a:gd name="T0" fmla="*/ 0 w 180"/>
                <a:gd name="T1" fmla="*/ 67 h 67"/>
                <a:gd name="T2" fmla="*/ 5 w 180"/>
                <a:gd name="T3" fmla="*/ 62 h 67"/>
                <a:gd name="T4" fmla="*/ 15 w 180"/>
                <a:gd name="T5" fmla="*/ 55 h 67"/>
                <a:gd name="T6" fmla="*/ 24 w 180"/>
                <a:gd name="T7" fmla="*/ 46 h 67"/>
                <a:gd name="T8" fmla="*/ 34 w 180"/>
                <a:gd name="T9" fmla="*/ 38 h 67"/>
                <a:gd name="T10" fmla="*/ 46 w 180"/>
                <a:gd name="T11" fmla="*/ 29 h 67"/>
                <a:gd name="T12" fmla="*/ 55 w 180"/>
                <a:gd name="T13" fmla="*/ 21 h 67"/>
                <a:gd name="T14" fmla="*/ 65 w 180"/>
                <a:gd name="T15" fmla="*/ 17 h 67"/>
                <a:gd name="T16" fmla="*/ 75 w 180"/>
                <a:gd name="T17" fmla="*/ 12 h 67"/>
                <a:gd name="T18" fmla="*/ 82 w 180"/>
                <a:gd name="T19" fmla="*/ 9 h 67"/>
                <a:gd name="T20" fmla="*/ 91 w 180"/>
                <a:gd name="T21" fmla="*/ 7 h 67"/>
                <a:gd name="T22" fmla="*/ 101 w 180"/>
                <a:gd name="T23" fmla="*/ 5 h 67"/>
                <a:gd name="T24" fmla="*/ 111 w 180"/>
                <a:gd name="T25" fmla="*/ 2 h 67"/>
                <a:gd name="T26" fmla="*/ 120 w 180"/>
                <a:gd name="T27" fmla="*/ 0 h 67"/>
                <a:gd name="T28" fmla="*/ 130 w 180"/>
                <a:gd name="T29" fmla="*/ 0 h 67"/>
                <a:gd name="T30" fmla="*/ 139 w 180"/>
                <a:gd name="T31" fmla="*/ 2 h 67"/>
                <a:gd name="T32" fmla="*/ 149 w 180"/>
                <a:gd name="T33" fmla="*/ 5 h 67"/>
                <a:gd name="T34" fmla="*/ 166 w 180"/>
                <a:gd name="T35" fmla="*/ 12 h 67"/>
                <a:gd name="T36" fmla="*/ 175 w 180"/>
                <a:gd name="T37" fmla="*/ 19 h 67"/>
                <a:gd name="T38" fmla="*/ 180 w 180"/>
                <a:gd name="T39" fmla="*/ 26 h 67"/>
                <a:gd name="T40" fmla="*/ 178 w 180"/>
                <a:gd name="T41" fmla="*/ 34 h 67"/>
                <a:gd name="T42" fmla="*/ 168 w 180"/>
                <a:gd name="T43" fmla="*/ 38 h 67"/>
                <a:gd name="T44" fmla="*/ 156 w 180"/>
                <a:gd name="T45" fmla="*/ 43 h 67"/>
                <a:gd name="T46" fmla="*/ 142 w 180"/>
                <a:gd name="T47" fmla="*/ 48 h 67"/>
                <a:gd name="T48" fmla="*/ 130 w 180"/>
                <a:gd name="T49" fmla="*/ 50 h 67"/>
                <a:gd name="T50" fmla="*/ 118 w 180"/>
                <a:gd name="T51" fmla="*/ 50 h 67"/>
                <a:gd name="T52" fmla="*/ 111 w 180"/>
                <a:gd name="T53" fmla="*/ 50 h 67"/>
                <a:gd name="T54" fmla="*/ 108 w 180"/>
                <a:gd name="T55" fmla="*/ 50 h 67"/>
                <a:gd name="T56" fmla="*/ 106 w 180"/>
                <a:gd name="T57" fmla="*/ 46 h 67"/>
                <a:gd name="T58" fmla="*/ 111 w 180"/>
                <a:gd name="T59" fmla="*/ 38 h 67"/>
                <a:gd name="T60" fmla="*/ 123 w 180"/>
                <a:gd name="T61" fmla="*/ 34 h 67"/>
                <a:gd name="T62" fmla="*/ 139 w 180"/>
                <a:gd name="T63" fmla="*/ 29 h 67"/>
                <a:gd name="T64" fmla="*/ 156 w 180"/>
                <a:gd name="T65" fmla="*/ 29 h 67"/>
                <a:gd name="T66" fmla="*/ 154 w 180"/>
                <a:gd name="T67" fmla="*/ 21 h 67"/>
                <a:gd name="T68" fmla="*/ 147 w 180"/>
                <a:gd name="T69" fmla="*/ 17 h 67"/>
                <a:gd name="T70" fmla="*/ 135 w 180"/>
                <a:gd name="T71" fmla="*/ 12 h 67"/>
                <a:gd name="T72" fmla="*/ 120 w 180"/>
                <a:gd name="T73" fmla="*/ 9 h 67"/>
                <a:gd name="T74" fmla="*/ 103 w 180"/>
                <a:gd name="T75" fmla="*/ 12 h 67"/>
                <a:gd name="T76" fmla="*/ 87 w 180"/>
                <a:gd name="T77" fmla="*/ 17 h 67"/>
                <a:gd name="T78" fmla="*/ 70 w 180"/>
                <a:gd name="T79" fmla="*/ 24 h 67"/>
                <a:gd name="T80" fmla="*/ 58 w 180"/>
                <a:gd name="T81" fmla="*/ 34 h 67"/>
                <a:gd name="T82" fmla="*/ 51 w 180"/>
                <a:gd name="T83" fmla="*/ 41 h 67"/>
                <a:gd name="T84" fmla="*/ 43 w 180"/>
                <a:gd name="T85" fmla="*/ 46 h 67"/>
                <a:gd name="T86" fmla="*/ 36 w 180"/>
                <a:gd name="T87" fmla="*/ 50 h 67"/>
                <a:gd name="T88" fmla="*/ 29 w 180"/>
                <a:gd name="T89" fmla="*/ 55 h 67"/>
                <a:gd name="T90" fmla="*/ 22 w 180"/>
                <a:gd name="T91" fmla="*/ 60 h 67"/>
                <a:gd name="T92" fmla="*/ 15 w 180"/>
                <a:gd name="T93" fmla="*/ 65 h 67"/>
                <a:gd name="T94" fmla="*/ 7 w 180"/>
                <a:gd name="T95" fmla="*/ 67 h 67"/>
                <a:gd name="T96" fmla="*/ 0 w 180"/>
                <a:gd name="T97" fmla="*/ 67 h 6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0"/>
                <a:gd name="T148" fmla="*/ 0 h 67"/>
                <a:gd name="T149" fmla="*/ 180 w 180"/>
                <a:gd name="T150" fmla="*/ 67 h 6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0" h="67">
                  <a:moveTo>
                    <a:pt x="0" y="67"/>
                  </a:moveTo>
                  <a:lnTo>
                    <a:pt x="5" y="62"/>
                  </a:lnTo>
                  <a:lnTo>
                    <a:pt x="15" y="55"/>
                  </a:lnTo>
                  <a:lnTo>
                    <a:pt x="24" y="46"/>
                  </a:lnTo>
                  <a:lnTo>
                    <a:pt x="34" y="38"/>
                  </a:lnTo>
                  <a:lnTo>
                    <a:pt x="46" y="29"/>
                  </a:lnTo>
                  <a:lnTo>
                    <a:pt x="55" y="21"/>
                  </a:lnTo>
                  <a:lnTo>
                    <a:pt x="65" y="17"/>
                  </a:lnTo>
                  <a:lnTo>
                    <a:pt x="75" y="12"/>
                  </a:lnTo>
                  <a:lnTo>
                    <a:pt x="82" y="9"/>
                  </a:lnTo>
                  <a:lnTo>
                    <a:pt x="91" y="7"/>
                  </a:lnTo>
                  <a:lnTo>
                    <a:pt x="101" y="5"/>
                  </a:lnTo>
                  <a:lnTo>
                    <a:pt x="111" y="2"/>
                  </a:lnTo>
                  <a:lnTo>
                    <a:pt x="120" y="0"/>
                  </a:lnTo>
                  <a:lnTo>
                    <a:pt x="130" y="0"/>
                  </a:lnTo>
                  <a:lnTo>
                    <a:pt x="139" y="2"/>
                  </a:lnTo>
                  <a:lnTo>
                    <a:pt x="149" y="5"/>
                  </a:lnTo>
                  <a:lnTo>
                    <a:pt x="166" y="12"/>
                  </a:lnTo>
                  <a:lnTo>
                    <a:pt x="175" y="19"/>
                  </a:lnTo>
                  <a:lnTo>
                    <a:pt x="180" y="26"/>
                  </a:lnTo>
                  <a:lnTo>
                    <a:pt x="178" y="34"/>
                  </a:lnTo>
                  <a:lnTo>
                    <a:pt x="168" y="38"/>
                  </a:lnTo>
                  <a:lnTo>
                    <a:pt x="156" y="43"/>
                  </a:lnTo>
                  <a:lnTo>
                    <a:pt x="142" y="48"/>
                  </a:lnTo>
                  <a:lnTo>
                    <a:pt x="130" y="50"/>
                  </a:lnTo>
                  <a:lnTo>
                    <a:pt x="118" y="50"/>
                  </a:lnTo>
                  <a:lnTo>
                    <a:pt x="111" y="50"/>
                  </a:lnTo>
                  <a:lnTo>
                    <a:pt x="108" y="50"/>
                  </a:lnTo>
                  <a:lnTo>
                    <a:pt x="106" y="46"/>
                  </a:lnTo>
                  <a:lnTo>
                    <a:pt x="111" y="38"/>
                  </a:lnTo>
                  <a:lnTo>
                    <a:pt x="123" y="34"/>
                  </a:lnTo>
                  <a:lnTo>
                    <a:pt x="139" y="29"/>
                  </a:lnTo>
                  <a:lnTo>
                    <a:pt x="156" y="29"/>
                  </a:lnTo>
                  <a:lnTo>
                    <a:pt x="154" y="21"/>
                  </a:lnTo>
                  <a:lnTo>
                    <a:pt x="147" y="17"/>
                  </a:lnTo>
                  <a:lnTo>
                    <a:pt x="135" y="12"/>
                  </a:lnTo>
                  <a:lnTo>
                    <a:pt x="120" y="9"/>
                  </a:lnTo>
                  <a:lnTo>
                    <a:pt x="103" y="12"/>
                  </a:lnTo>
                  <a:lnTo>
                    <a:pt x="87" y="17"/>
                  </a:lnTo>
                  <a:lnTo>
                    <a:pt x="70" y="24"/>
                  </a:lnTo>
                  <a:lnTo>
                    <a:pt x="58" y="34"/>
                  </a:lnTo>
                  <a:lnTo>
                    <a:pt x="51" y="41"/>
                  </a:lnTo>
                  <a:lnTo>
                    <a:pt x="43" y="46"/>
                  </a:lnTo>
                  <a:lnTo>
                    <a:pt x="36" y="50"/>
                  </a:lnTo>
                  <a:lnTo>
                    <a:pt x="29" y="55"/>
                  </a:lnTo>
                  <a:lnTo>
                    <a:pt x="22" y="60"/>
                  </a:lnTo>
                  <a:lnTo>
                    <a:pt x="15" y="65"/>
                  </a:lnTo>
                  <a:lnTo>
                    <a:pt x="7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0" name="Freeform 144"/>
            <p:cNvSpPr>
              <a:spLocks/>
            </p:cNvSpPr>
            <p:nvPr/>
          </p:nvSpPr>
          <p:spPr bwMode="auto">
            <a:xfrm>
              <a:off x="2835" y="2671"/>
              <a:ext cx="98" cy="45"/>
            </a:xfrm>
            <a:custGeom>
              <a:avLst/>
              <a:gdLst>
                <a:gd name="T0" fmla="*/ 0 w 98"/>
                <a:gd name="T1" fmla="*/ 33 h 45"/>
                <a:gd name="T2" fmla="*/ 7 w 98"/>
                <a:gd name="T3" fmla="*/ 28 h 45"/>
                <a:gd name="T4" fmla="*/ 14 w 98"/>
                <a:gd name="T5" fmla="*/ 24 h 45"/>
                <a:gd name="T6" fmla="*/ 26 w 98"/>
                <a:gd name="T7" fmla="*/ 19 h 45"/>
                <a:gd name="T8" fmla="*/ 38 w 98"/>
                <a:gd name="T9" fmla="*/ 12 h 45"/>
                <a:gd name="T10" fmla="*/ 53 w 98"/>
                <a:gd name="T11" fmla="*/ 7 h 45"/>
                <a:gd name="T12" fmla="*/ 67 w 98"/>
                <a:gd name="T13" fmla="*/ 4 h 45"/>
                <a:gd name="T14" fmla="*/ 84 w 98"/>
                <a:gd name="T15" fmla="*/ 0 h 45"/>
                <a:gd name="T16" fmla="*/ 98 w 98"/>
                <a:gd name="T17" fmla="*/ 0 h 45"/>
                <a:gd name="T18" fmla="*/ 96 w 98"/>
                <a:gd name="T19" fmla="*/ 2 h 45"/>
                <a:gd name="T20" fmla="*/ 93 w 98"/>
                <a:gd name="T21" fmla="*/ 7 h 45"/>
                <a:gd name="T22" fmla="*/ 93 w 98"/>
                <a:gd name="T23" fmla="*/ 9 h 45"/>
                <a:gd name="T24" fmla="*/ 93 w 98"/>
                <a:gd name="T25" fmla="*/ 12 h 45"/>
                <a:gd name="T26" fmla="*/ 86 w 98"/>
                <a:gd name="T27" fmla="*/ 12 h 45"/>
                <a:gd name="T28" fmla="*/ 77 w 98"/>
                <a:gd name="T29" fmla="*/ 14 h 45"/>
                <a:gd name="T30" fmla="*/ 67 w 98"/>
                <a:gd name="T31" fmla="*/ 14 h 45"/>
                <a:gd name="T32" fmla="*/ 57 w 98"/>
                <a:gd name="T33" fmla="*/ 16 h 45"/>
                <a:gd name="T34" fmla="*/ 45 w 98"/>
                <a:gd name="T35" fmla="*/ 21 h 45"/>
                <a:gd name="T36" fmla="*/ 36 w 98"/>
                <a:gd name="T37" fmla="*/ 26 h 45"/>
                <a:gd name="T38" fmla="*/ 21 w 98"/>
                <a:gd name="T39" fmla="*/ 36 h 45"/>
                <a:gd name="T40" fmla="*/ 9 w 98"/>
                <a:gd name="T41" fmla="*/ 45 h 45"/>
                <a:gd name="T42" fmla="*/ 5 w 98"/>
                <a:gd name="T43" fmla="*/ 45 h 45"/>
                <a:gd name="T44" fmla="*/ 2 w 98"/>
                <a:gd name="T45" fmla="*/ 43 h 45"/>
                <a:gd name="T46" fmla="*/ 0 w 98"/>
                <a:gd name="T47" fmla="*/ 38 h 45"/>
                <a:gd name="T48" fmla="*/ 0 w 98"/>
                <a:gd name="T49" fmla="*/ 33 h 4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8"/>
                <a:gd name="T76" fmla="*/ 0 h 45"/>
                <a:gd name="T77" fmla="*/ 98 w 98"/>
                <a:gd name="T78" fmla="*/ 45 h 4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8" h="45">
                  <a:moveTo>
                    <a:pt x="0" y="33"/>
                  </a:moveTo>
                  <a:lnTo>
                    <a:pt x="7" y="28"/>
                  </a:lnTo>
                  <a:lnTo>
                    <a:pt x="14" y="24"/>
                  </a:lnTo>
                  <a:lnTo>
                    <a:pt x="26" y="19"/>
                  </a:lnTo>
                  <a:lnTo>
                    <a:pt x="38" y="12"/>
                  </a:lnTo>
                  <a:lnTo>
                    <a:pt x="53" y="7"/>
                  </a:lnTo>
                  <a:lnTo>
                    <a:pt x="67" y="4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96" y="2"/>
                  </a:lnTo>
                  <a:lnTo>
                    <a:pt x="93" y="7"/>
                  </a:lnTo>
                  <a:lnTo>
                    <a:pt x="93" y="9"/>
                  </a:lnTo>
                  <a:lnTo>
                    <a:pt x="93" y="12"/>
                  </a:lnTo>
                  <a:lnTo>
                    <a:pt x="86" y="12"/>
                  </a:lnTo>
                  <a:lnTo>
                    <a:pt x="77" y="14"/>
                  </a:lnTo>
                  <a:lnTo>
                    <a:pt x="67" y="14"/>
                  </a:lnTo>
                  <a:lnTo>
                    <a:pt x="57" y="16"/>
                  </a:lnTo>
                  <a:lnTo>
                    <a:pt x="45" y="21"/>
                  </a:lnTo>
                  <a:lnTo>
                    <a:pt x="36" y="26"/>
                  </a:lnTo>
                  <a:lnTo>
                    <a:pt x="21" y="36"/>
                  </a:lnTo>
                  <a:lnTo>
                    <a:pt x="9" y="45"/>
                  </a:lnTo>
                  <a:lnTo>
                    <a:pt x="5" y="45"/>
                  </a:lnTo>
                  <a:lnTo>
                    <a:pt x="2" y="43"/>
                  </a:lnTo>
                  <a:lnTo>
                    <a:pt x="0" y="38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1" name="Freeform 145"/>
            <p:cNvSpPr>
              <a:spLocks/>
            </p:cNvSpPr>
            <p:nvPr/>
          </p:nvSpPr>
          <p:spPr bwMode="auto">
            <a:xfrm>
              <a:off x="2679" y="2685"/>
              <a:ext cx="110" cy="115"/>
            </a:xfrm>
            <a:custGeom>
              <a:avLst/>
              <a:gdLst>
                <a:gd name="T0" fmla="*/ 0 w 110"/>
                <a:gd name="T1" fmla="*/ 31 h 115"/>
                <a:gd name="T2" fmla="*/ 0 w 110"/>
                <a:gd name="T3" fmla="*/ 48 h 115"/>
                <a:gd name="T4" fmla="*/ 2 w 110"/>
                <a:gd name="T5" fmla="*/ 70 h 115"/>
                <a:gd name="T6" fmla="*/ 7 w 110"/>
                <a:gd name="T7" fmla="*/ 96 h 115"/>
                <a:gd name="T8" fmla="*/ 12 w 110"/>
                <a:gd name="T9" fmla="*/ 115 h 115"/>
                <a:gd name="T10" fmla="*/ 21 w 110"/>
                <a:gd name="T11" fmla="*/ 101 h 115"/>
                <a:gd name="T12" fmla="*/ 33 w 110"/>
                <a:gd name="T13" fmla="*/ 89 h 115"/>
                <a:gd name="T14" fmla="*/ 43 w 110"/>
                <a:gd name="T15" fmla="*/ 82 h 115"/>
                <a:gd name="T16" fmla="*/ 52 w 110"/>
                <a:gd name="T17" fmla="*/ 77 h 115"/>
                <a:gd name="T18" fmla="*/ 67 w 110"/>
                <a:gd name="T19" fmla="*/ 72 h 115"/>
                <a:gd name="T20" fmla="*/ 81 w 110"/>
                <a:gd name="T21" fmla="*/ 63 h 115"/>
                <a:gd name="T22" fmla="*/ 98 w 110"/>
                <a:gd name="T23" fmla="*/ 53 h 115"/>
                <a:gd name="T24" fmla="*/ 110 w 110"/>
                <a:gd name="T25" fmla="*/ 43 h 115"/>
                <a:gd name="T26" fmla="*/ 105 w 110"/>
                <a:gd name="T27" fmla="*/ 34 h 115"/>
                <a:gd name="T28" fmla="*/ 96 w 110"/>
                <a:gd name="T29" fmla="*/ 43 h 115"/>
                <a:gd name="T30" fmla="*/ 84 w 110"/>
                <a:gd name="T31" fmla="*/ 51 h 115"/>
                <a:gd name="T32" fmla="*/ 72 w 110"/>
                <a:gd name="T33" fmla="*/ 60 h 115"/>
                <a:gd name="T34" fmla="*/ 64 w 110"/>
                <a:gd name="T35" fmla="*/ 63 h 115"/>
                <a:gd name="T36" fmla="*/ 55 w 110"/>
                <a:gd name="T37" fmla="*/ 63 h 115"/>
                <a:gd name="T38" fmla="*/ 43 w 110"/>
                <a:gd name="T39" fmla="*/ 60 h 115"/>
                <a:gd name="T40" fmla="*/ 31 w 110"/>
                <a:gd name="T41" fmla="*/ 63 h 115"/>
                <a:gd name="T42" fmla="*/ 19 w 110"/>
                <a:gd name="T43" fmla="*/ 67 h 115"/>
                <a:gd name="T44" fmla="*/ 16 w 110"/>
                <a:gd name="T45" fmla="*/ 60 h 115"/>
                <a:gd name="T46" fmla="*/ 19 w 110"/>
                <a:gd name="T47" fmla="*/ 53 h 115"/>
                <a:gd name="T48" fmla="*/ 19 w 110"/>
                <a:gd name="T49" fmla="*/ 46 h 115"/>
                <a:gd name="T50" fmla="*/ 24 w 110"/>
                <a:gd name="T51" fmla="*/ 41 h 115"/>
                <a:gd name="T52" fmla="*/ 28 w 110"/>
                <a:gd name="T53" fmla="*/ 34 h 115"/>
                <a:gd name="T54" fmla="*/ 38 w 110"/>
                <a:gd name="T55" fmla="*/ 26 h 115"/>
                <a:gd name="T56" fmla="*/ 45 w 110"/>
                <a:gd name="T57" fmla="*/ 22 h 115"/>
                <a:gd name="T58" fmla="*/ 48 w 110"/>
                <a:gd name="T59" fmla="*/ 17 h 115"/>
                <a:gd name="T60" fmla="*/ 45 w 110"/>
                <a:gd name="T61" fmla="*/ 12 h 115"/>
                <a:gd name="T62" fmla="*/ 43 w 110"/>
                <a:gd name="T63" fmla="*/ 7 h 115"/>
                <a:gd name="T64" fmla="*/ 38 w 110"/>
                <a:gd name="T65" fmla="*/ 2 h 115"/>
                <a:gd name="T66" fmla="*/ 33 w 110"/>
                <a:gd name="T67" fmla="*/ 0 h 115"/>
                <a:gd name="T68" fmla="*/ 26 w 110"/>
                <a:gd name="T69" fmla="*/ 2 h 115"/>
                <a:gd name="T70" fmla="*/ 16 w 110"/>
                <a:gd name="T71" fmla="*/ 10 h 115"/>
                <a:gd name="T72" fmla="*/ 7 w 110"/>
                <a:gd name="T73" fmla="*/ 19 h 115"/>
                <a:gd name="T74" fmla="*/ 0 w 110"/>
                <a:gd name="T75" fmla="*/ 31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0"/>
                <a:gd name="T115" fmla="*/ 0 h 115"/>
                <a:gd name="T116" fmla="*/ 110 w 110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0" h="115">
                  <a:moveTo>
                    <a:pt x="0" y="31"/>
                  </a:moveTo>
                  <a:lnTo>
                    <a:pt x="0" y="48"/>
                  </a:lnTo>
                  <a:lnTo>
                    <a:pt x="2" y="70"/>
                  </a:lnTo>
                  <a:lnTo>
                    <a:pt x="7" y="96"/>
                  </a:lnTo>
                  <a:lnTo>
                    <a:pt x="12" y="115"/>
                  </a:lnTo>
                  <a:lnTo>
                    <a:pt x="21" y="101"/>
                  </a:lnTo>
                  <a:lnTo>
                    <a:pt x="33" y="89"/>
                  </a:lnTo>
                  <a:lnTo>
                    <a:pt x="43" y="82"/>
                  </a:lnTo>
                  <a:lnTo>
                    <a:pt x="52" y="77"/>
                  </a:lnTo>
                  <a:lnTo>
                    <a:pt x="67" y="72"/>
                  </a:lnTo>
                  <a:lnTo>
                    <a:pt x="81" y="63"/>
                  </a:lnTo>
                  <a:lnTo>
                    <a:pt x="98" y="53"/>
                  </a:lnTo>
                  <a:lnTo>
                    <a:pt x="110" y="43"/>
                  </a:lnTo>
                  <a:lnTo>
                    <a:pt x="105" y="34"/>
                  </a:lnTo>
                  <a:lnTo>
                    <a:pt x="96" y="43"/>
                  </a:lnTo>
                  <a:lnTo>
                    <a:pt x="84" y="51"/>
                  </a:lnTo>
                  <a:lnTo>
                    <a:pt x="72" y="60"/>
                  </a:lnTo>
                  <a:lnTo>
                    <a:pt x="64" y="63"/>
                  </a:lnTo>
                  <a:lnTo>
                    <a:pt x="55" y="63"/>
                  </a:lnTo>
                  <a:lnTo>
                    <a:pt x="43" y="60"/>
                  </a:lnTo>
                  <a:lnTo>
                    <a:pt x="31" y="63"/>
                  </a:lnTo>
                  <a:lnTo>
                    <a:pt x="19" y="67"/>
                  </a:lnTo>
                  <a:lnTo>
                    <a:pt x="16" y="60"/>
                  </a:lnTo>
                  <a:lnTo>
                    <a:pt x="19" y="53"/>
                  </a:lnTo>
                  <a:lnTo>
                    <a:pt x="19" y="46"/>
                  </a:lnTo>
                  <a:lnTo>
                    <a:pt x="24" y="41"/>
                  </a:lnTo>
                  <a:lnTo>
                    <a:pt x="28" y="34"/>
                  </a:lnTo>
                  <a:lnTo>
                    <a:pt x="38" y="26"/>
                  </a:lnTo>
                  <a:lnTo>
                    <a:pt x="45" y="22"/>
                  </a:lnTo>
                  <a:lnTo>
                    <a:pt x="48" y="17"/>
                  </a:lnTo>
                  <a:lnTo>
                    <a:pt x="45" y="12"/>
                  </a:lnTo>
                  <a:lnTo>
                    <a:pt x="43" y="7"/>
                  </a:lnTo>
                  <a:lnTo>
                    <a:pt x="38" y="2"/>
                  </a:lnTo>
                  <a:lnTo>
                    <a:pt x="33" y="0"/>
                  </a:lnTo>
                  <a:lnTo>
                    <a:pt x="26" y="2"/>
                  </a:lnTo>
                  <a:lnTo>
                    <a:pt x="16" y="10"/>
                  </a:lnTo>
                  <a:lnTo>
                    <a:pt x="7" y="19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2" name="Freeform 146"/>
            <p:cNvSpPr>
              <a:spLocks/>
            </p:cNvSpPr>
            <p:nvPr/>
          </p:nvSpPr>
          <p:spPr bwMode="auto">
            <a:xfrm>
              <a:off x="2695" y="2738"/>
              <a:ext cx="125" cy="96"/>
            </a:xfrm>
            <a:custGeom>
              <a:avLst/>
              <a:gdLst>
                <a:gd name="T0" fmla="*/ 0 w 125"/>
                <a:gd name="T1" fmla="*/ 74 h 96"/>
                <a:gd name="T2" fmla="*/ 8 w 125"/>
                <a:gd name="T3" fmla="*/ 67 h 96"/>
                <a:gd name="T4" fmla="*/ 20 w 125"/>
                <a:gd name="T5" fmla="*/ 60 h 96"/>
                <a:gd name="T6" fmla="*/ 29 w 125"/>
                <a:gd name="T7" fmla="*/ 53 h 96"/>
                <a:gd name="T8" fmla="*/ 41 w 125"/>
                <a:gd name="T9" fmla="*/ 43 h 96"/>
                <a:gd name="T10" fmla="*/ 53 w 125"/>
                <a:gd name="T11" fmla="*/ 36 h 96"/>
                <a:gd name="T12" fmla="*/ 63 w 125"/>
                <a:gd name="T13" fmla="*/ 29 h 96"/>
                <a:gd name="T14" fmla="*/ 70 w 125"/>
                <a:gd name="T15" fmla="*/ 24 h 96"/>
                <a:gd name="T16" fmla="*/ 75 w 125"/>
                <a:gd name="T17" fmla="*/ 22 h 96"/>
                <a:gd name="T18" fmla="*/ 87 w 125"/>
                <a:gd name="T19" fmla="*/ 17 h 96"/>
                <a:gd name="T20" fmla="*/ 101 w 125"/>
                <a:gd name="T21" fmla="*/ 10 h 96"/>
                <a:gd name="T22" fmla="*/ 116 w 125"/>
                <a:gd name="T23" fmla="*/ 2 h 96"/>
                <a:gd name="T24" fmla="*/ 125 w 125"/>
                <a:gd name="T25" fmla="*/ 0 h 96"/>
                <a:gd name="T26" fmla="*/ 125 w 125"/>
                <a:gd name="T27" fmla="*/ 2 h 96"/>
                <a:gd name="T28" fmla="*/ 125 w 125"/>
                <a:gd name="T29" fmla="*/ 7 h 96"/>
                <a:gd name="T30" fmla="*/ 123 w 125"/>
                <a:gd name="T31" fmla="*/ 12 h 96"/>
                <a:gd name="T32" fmla="*/ 118 w 125"/>
                <a:gd name="T33" fmla="*/ 14 h 96"/>
                <a:gd name="T34" fmla="*/ 111 w 125"/>
                <a:gd name="T35" fmla="*/ 19 h 96"/>
                <a:gd name="T36" fmla="*/ 97 w 125"/>
                <a:gd name="T37" fmla="*/ 29 h 96"/>
                <a:gd name="T38" fmla="*/ 80 w 125"/>
                <a:gd name="T39" fmla="*/ 41 h 96"/>
                <a:gd name="T40" fmla="*/ 68 w 125"/>
                <a:gd name="T41" fmla="*/ 50 h 96"/>
                <a:gd name="T42" fmla="*/ 53 w 125"/>
                <a:gd name="T43" fmla="*/ 62 h 96"/>
                <a:gd name="T44" fmla="*/ 34 w 125"/>
                <a:gd name="T45" fmla="*/ 79 h 96"/>
                <a:gd name="T46" fmla="*/ 15 w 125"/>
                <a:gd name="T47" fmla="*/ 91 h 96"/>
                <a:gd name="T48" fmla="*/ 5 w 125"/>
                <a:gd name="T49" fmla="*/ 96 h 96"/>
                <a:gd name="T50" fmla="*/ 3 w 125"/>
                <a:gd name="T51" fmla="*/ 94 h 96"/>
                <a:gd name="T52" fmla="*/ 0 w 125"/>
                <a:gd name="T53" fmla="*/ 86 h 96"/>
                <a:gd name="T54" fmla="*/ 0 w 125"/>
                <a:gd name="T55" fmla="*/ 82 h 96"/>
                <a:gd name="T56" fmla="*/ 0 w 125"/>
                <a:gd name="T57" fmla="*/ 74 h 9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5"/>
                <a:gd name="T88" fmla="*/ 0 h 96"/>
                <a:gd name="T89" fmla="*/ 125 w 125"/>
                <a:gd name="T90" fmla="*/ 96 h 9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5" h="96">
                  <a:moveTo>
                    <a:pt x="0" y="74"/>
                  </a:moveTo>
                  <a:lnTo>
                    <a:pt x="8" y="67"/>
                  </a:lnTo>
                  <a:lnTo>
                    <a:pt x="20" y="60"/>
                  </a:lnTo>
                  <a:lnTo>
                    <a:pt x="29" y="53"/>
                  </a:lnTo>
                  <a:lnTo>
                    <a:pt x="41" y="43"/>
                  </a:lnTo>
                  <a:lnTo>
                    <a:pt x="53" y="36"/>
                  </a:lnTo>
                  <a:lnTo>
                    <a:pt x="63" y="29"/>
                  </a:lnTo>
                  <a:lnTo>
                    <a:pt x="70" y="24"/>
                  </a:lnTo>
                  <a:lnTo>
                    <a:pt x="75" y="22"/>
                  </a:lnTo>
                  <a:lnTo>
                    <a:pt x="87" y="17"/>
                  </a:lnTo>
                  <a:lnTo>
                    <a:pt x="101" y="10"/>
                  </a:lnTo>
                  <a:lnTo>
                    <a:pt x="116" y="2"/>
                  </a:lnTo>
                  <a:lnTo>
                    <a:pt x="125" y="0"/>
                  </a:lnTo>
                  <a:lnTo>
                    <a:pt x="125" y="2"/>
                  </a:lnTo>
                  <a:lnTo>
                    <a:pt x="125" y="7"/>
                  </a:lnTo>
                  <a:lnTo>
                    <a:pt x="123" y="12"/>
                  </a:lnTo>
                  <a:lnTo>
                    <a:pt x="118" y="14"/>
                  </a:lnTo>
                  <a:lnTo>
                    <a:pt x="111" y="19"/>
                  </a:lnTo>
                  <a:lnTo>
                    <a:pt x="97" y="29"/>
                  </a:lnTo>
                  <a:lnTo>
                    <a:pt x="80" y="41"/>
                  </a:lnTo>
                  <a:lnTo>
                    <a:pt x="68" y="50"/>
                  </a:lnTo>
                  <a:lnTo>
                    <a:pt x="53" y="62"/>
                  </a:lnTo>
                  <a:lnTo>
                    <a:pt x="34" y="79"/>
                  </a:lnTo>
                  <a:lnTo>
                    <a:pt x="15" y="91"/>
                  </a:lnTo>
                  <a:lnTo>
                    <a:pt x="5" y="96"/>
                  </a:lnTo>
                  <a:lnTo>
                    <a:pt x="3" y="94"/>
                  </a:lnTo>
                  <a:lnTo>
                    <a:pt x="0" y="86"/>
                  </a:lnTo>
                  <a:lnTo>
                    <a:pt x="0" y="82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3" name="Freeform 147"/>
            <p:cNvSpPr>
              <a:spLocks/>
            </p:cNvSpPr>
            <p:nvPr/>
          </p:nvSpPr>
          <p:spPr bwMode="auto">
            <a:xfrm>
              <a:off x="2712" y="2817"/>
              <a:ext cx="70" cy="77"/>
            </a:xfrm>
            <a:custGeom>
              <a:avLst/>
              <a:gdLst>
                <a:gd name="T0" fmla="*/ 3 w 70"/>
                <a:gd name="T1" fmla="*/ 41 h 77"/>
                <a:gd name="T2" fmla="*/ 17 w 70"/>
                <a:gd name="T3" fmla="*/ 31 h 77"/>
                <a:gd name="T4" fmla="*/ 34 w 70"/>
                <a:gd name="T5" fmla="*/ 17 h 77"/>
                <a:gd name="T6" fmla="*/ 51 w 70"/>
                <a:gd name="T7" fmla="*/ 7 h 77"/>
                <a:gd name="T8" fmla="*/ 67 w 70"/>
                <a:gd name="T9" fmla="*/ 0 h 77"/>
                <a:gd name="T10" fmla="*/ 53 w 70"/>
                <a:gd name="T11" fmla="*/ 12 h 77"/>
                <a:gd name="T12" fmla="*/ 39 w 70"/>
                <a:gd name="T13" fmla="*/ 22 h 77"/>
                <a:gd name="T14" fmla="*/ 29 w 70"/>
                <a:gd name="T15" fmla="*/ 31 h 77"/>
                <a:gd name="T16" fmla="*/ 24 w 70"/>
                <a:gd name="T17" fmla="*/ 36 h 77"/>
                <a:gd name="T18" fmla="*/ 27 w 70"/>
                <a:gd name="T19" fmla="*/ 36 h 77"/>
                <a:gd name="T20" fmla="*/ 34 w 70"/>
                <a:gd name="T21" fmla="*/ 36 h 77"/>
                <a:gd name="T22" fmla="*/ 41 w 70"/>
                <a:gd name="T23" fmla="*/ 36 h 77"/>
                <a:gd name="T24" fmla="*/ 48 w 70"/>
                <a:gd name="T25" fmla="*/ 34 h 77"/>
                <a:gd name="T26" fmla="*/ 58 w 70"/>
                <a:gd name="T27" fmla="*/ 34 h 77"/>
                <a:gd name="T28" fmla="*/ 65 w 70"/>
                <a:gd name="T29" fmla="*/ 34 h 77"/>
                <a:gd name="T30" fmla="*/ 70 w 70"/>
                <a:gd name="T31" fmla="*/ 34 h 77"/>
                <a:gd name="T32" fmla="*/ 67 w 70"/>
                <a:gd name="T33" fmla="*/ 39 h 77"/>
                <a:gd name="T34" fmla="*/ 53 w 70"/>
                <a:gd name="T35" fmla="*/ 48 h 77"/>
                <a:gd name="T36" fmla="*/ 31 w 70"/>
                <a:gd name="T37" fmla="*/ 60 h 77"/>
                <a:gd name="T38" fmla="*/ 12 w 70"/>
                <a:gd name="T39" fmla="*/ 72 h 77"/>
                <a:gd name="T40" fmla="*/ 3 w 70"/>
                <a:gd name="T41" fmla="*/ 77 h 77"/>
                <a:gd name="T42" fmla="*/ 3 w 70"/>
                <a:gd name="T43" fmla="*/ 72 h 77"/>
                <a:gd name="T44" fmla="*/ 0 w 70"/>
                <a:gd name="T45" fmla="*/ 63 h 77"/>
                <a:gd name="T46" fmla="*/ 0 w 70"/>
                <a:gd name="T47" fmla="*/ 53 h 77"/>
                <a:gd name="T48" fmla="*/ 3 w 70"/>
                <a:gd name="T49" fmla="*/ 41 h 7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0"/>
                <a:gd name="T76" fmla="*/ 0 h 77"/>
                <a:gd name="T77" fmla="*/ 70 w 70"/>
                <a:gd name="T78" fmla="*/ 77 h 7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0" h="77">
                  <a:moveTo>
                    <a:pt x="3" y="41"/>
                  </a:moveTo>
                  <a:lnTo>
                    <a:pt x="17" y="31"/>
                  </a:lnTo>
                  <a:lnTo>
                    <a:pt x="34" y="17"/>
                  </a:lnTo>
                  <a:lnTo>
                    <a:pt x="51" y="7"/>
                  </a:lnTo>
                  <a:lnTo>
                    <a:pt x="67" y="0"/>
                  </a:lnTo>
                  <a:lnTo>
                    <a:pt x="53" y="12"/>
                  </a:lnTo>
                  <a:lnTo>
                    <a:pt x="39" y="22"/>
                  </a:lnTo>
                  <a:lnTo>
                    <a:pt x="29" y="31"/>
                  </a:lnTo>
                  <a:lnTo>
                    <a:pt x="24" y="36"/>
                  </a:lnTo>
                  <a:lnTo>
                    <a:pt x="27" y="36"/>
                  </a:lnTo>
                  <a:lnTo>
                    <a:pt x="34" y="36"/>
                  </a:lnTo>
                  <a:lnTo>
                    <a:pt x="41" y="36"/>
                  </a:lnTo>
                  <a:lnTo>
                    <a:pt x="48" y="34"/>
                  </a:lnTo>
                  <a:lnTo>
                    <a:pt x="58" y="34"/>
                  </a:lnTo>
                  <a:lnTo>
                    <a:pt x="65" y="34"/>
                  </a:lnTo>
                  <a:lnTo>
                    <a:pt x="70" y="34"/>
                  </a:lnTo>
                  <a:lnTo>
                    <a:pt x="67" y="39"/>
                  </a:lnTo>
                  <a:lnTo>
                    <a:pt x="53" y="48"/>
                  </a:lnTo>
                  <a:lnTo>
                    <a:pt x="31" y="60"/>
                  </a:lnTo>
                  <a:lnTo>
                    <a:pt x="12" y="72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4" name="Freeform 148"/>
            <p:cNvSpPr>
              <a:spLocks/>
            </p:cNvSpPr>
            <p:nvPr/>
          </p:nvSpPr>
          <p:spPr bwMode="auto">
            <a:xfrm>
              <a:off x="2727" y="2901"/>
              <a:ext cx="38" cy="39"/>
            </a:xfrm>
            <a:custGeom>
              <a:avLst/>
              <a:gdLst>
                <a:gd name="T0" fmla="*/ 0 w 38"/>
                <a:gd name="T1" fmla="*/ 10 h 39"/>
                <a:gd name="T2" fmla="*/ 7 w 38"/>
                <a:gd name="T3" fmla="*/ 8 h 39"/>
                <a:gd name="T4" fmla="*/ 19 w 38"/>
                <a:gd name="T5" fmla="*/ 5 h 39"/>
                <a:gd name="T6" fmla="*/ 31 w 38"/>
                <a:gd name="T7" fmla="*/ 0 h 39"/>
                <a:gd name="T8" fmla="*/ 38 w 38"/>
                <a:gd name="T9" fmla="*/ 0 h 39"/>
                <a:gd name="T10" fmla="*/ 28 w 38"/>
                <a:gd name="T11" fmla="*/ 10 h 39"/>
                <a:gd name="T12" fmla="*/ 19 w 38"/>
                <a:gd name="T13" fmla="*/ 22 h 39"/>
                <a:gd name="T14" fmla="*/ 9 w 38"/>
                <a:gd name="T15" fmla="*/ 32 h 39"/>
                <a:gd name="T16" fmla="*/ 7 w 38"/>
                <a:gd name="T17" fmla="*/ 39 h 39"/>
                <a:gd name="T18" fmla="*/ 4 w 38"/>
                <a:gd name="T19" fmla="*/ 32 h 39"/>
                <a:gd name="T20" fmla="*/ 0 w 38"/>
                <a:gd name="T21" fmla="*/ 24 h 39"/>
                <a:gd name="T22" fmla="*/ 0 w 38"/>
                <a:gd name="T23" fmla="*/ 17 h 39"/>
                <a:gd name="T24" fmla="*/ 0 w 38"/>
                <a:gd name="T25" fmla="*/ 10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"/>
                <a:gd name="T40" fmla="*/ 0 h 39"/>
                <a:gd name="T41" fmla="*/ 38 w 38"/>
                <a:gd name="T42" fmla="*/ 39 h 3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" h="39">
                  <a:moveTo>
                    <a:pt x="0" y="10"/>
                  </a:moveTo>
                  <a:lnTo>
                    <a:pt x="7" y="8"/>
                  </a:lnTo>
                  <a:lnTo>
                    <a:pt x="19" y="5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28" y="10"/>
                  </a:lnTo>
                  <a:lnTo>
                    <a:pt x="19" y="22"/>
                  </a:lnTo>
                  <a:lnTo>
                    <a:pt x="9" y="32"/>
                  </a:lnTo>
                  <a:lnTo>
                    <a:pt x="7" y="39"/>
                  </a:lnTo>
                  <a:lnTo>
                    <a:pt x="4" y="32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5" name="Freeform 149"/>
            <p:cNvSpPr>
              <a:spLocks/>
            </p:cNvSpPr>
            <p:nvPr/>
          </p:nvSpPr>
          <p:spPr bwMode="auto">
            <a:xfrm>
              <a:off x="2787" y="2822"/>
              <a:ext cx="101" cy="63"/>
            </a:xfrm>
            <a:custGeom>
              <a:avLst/>
              <a:gdLst>
                <a:gd name="T0" fmla="*/ 0 w 101"/>
                <a:gd name="T1" fmla="*/ 55 h 63"/>
                <a:gd name="T2" fmla="*/ 5 w 101"/>
                <a:gd name="T3" fmla="*/ 48 h 63"/>
                <a:gd name="T4" fmla="*/ 9 w 101"/>
                <a:gd name="T5" fmla="*/ 41 h 63"/>
                <a:gd name="T6" fmla="*/ 19 w 101"/>
                <a:gd name="T7" fmla="*/ 34 h 63"/>
                <a:gd name="T8" fmla="*/ 33 w 101"/>
                <a:gd name="T9" fmla="*/ 26 h 63"/>
                <a:gd name="T10" fmla="*/ 50 w 101"/>
                <a:gd name="T11" fmla="*/ 19 h 63"/>
                <a:gd name="T12" fmla="*/ 72 w 101"/>
                <a:gd name="T13" fmla="*/ 10 h 63"/>
                <a:gd name="T14" fmla="*/ 89 w 101"/>
                <a:gd name="T15" fmla="*/ 5 h 63"/>
                <a:gd name="T16" fmla="*/ 101 w 101"/>
                <a:gd name="T17" fmla="*/ 0 h 63"/>
                <a:gd name="T18" fmla="*/ 98 w 101"/>
                <a:gd name="T19" fmla="*/ 5 h 63"/>
                <a:gd name="T20" fmla="*/ 98 w 101"/>
                <a:gd name="T21" fmla="*/ 10 h 63"/>
                <a:gd name="T22" fmla="*/ 98 w 101"/>
                <a:gd name="T23" fmla="*/ 12 h 63"/>
                <a:gd name="T24" fmla="*/ 98 w 101"/>
                <a:gd name="T25" fmla="*/ 17 h 63"/>
                <a:gd name="T26" fmla="*/ 81 w 101"/>
                <a:gd name="T27" fmla="*/ 24 h 63"/>
                <a:gd name="T28" fmla="*/ 67 w 101"/>
                <a:gd name="T29" fmla="*/ 34 h 63"/>
                <a:gd name="T30" fmla="*/ 53 w 101"/>
                <a:gd name="T31" fmla="*/ 43 h 63"/>
                <a:gd name="T32" fmla="*/ 48 w 101"/>
                <a:gd name="T33" fmla="*/ 51 h 63"/>
                <a:gd name="T34" fmla="*/ 38 w 101"/>
                <a:gd name="T35" fmla="*/ 58 h 63"/>
                <a:gd name="T36" fmla="*/ 21 w 101"/>
                <a:gd name="T37" fmla="*/ 63 h 63"/>
                <a:gd name="T38" fmla="*/ 7 w 101"/>
                <a:gd name="T39" fmla="*/ 63 h 63"/>
                <a:gd name="T40" fmla="*/ 0 w 101"/>
                <a:gd name="T41" fmla="*/ 55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1"/>
                <a:gd name="T64" fmla="*/ 0 h 63"/>
                <a:gd name="T65" fmla="*/ 101 w 101"/>
                <a:gd name="T66" fmla="*/ 63 h 6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1" h="63">
                  <a:moveTo>
                    <a:pt x="0" y="55"/>
                  </a:moveTo>
                  <a:lnTo>
                    <a:pt x="5" y="48"/>
                  </a:lnTo>
                  <a:lnTo>
                    <a:pt x="9" y="41"/>
                  </a:lnTo>
                  <a:lnTo>
                    <a:pt x="19" y="34"/>
                  </a:lnTo>
                  <a:lnTo>
                    <a:pt x="33" y="26"/>
                  </a:lnTo>
                  <a:lnTo>
                    <a:pt x="50" y="19"/>
                  </a:lnTo>
                  <a:lnTo>
                    <a:pt x="72" y="10"/>
                  </a:lnTo>
                  <a:lnTo>
                    <a:pt x="89" y="5"/>
                  </a:lnTo>
                  <a:lnTo>
                    <a:pt x="101" y="0"/>
                  </a:lnTo>
                  <a:lnTo>
                    <a:pt x="98" y="5"/>
                  </a:lnTo>
                  <a:lnTo>
                    <a:pt x="98" y="10"/>
                  </a:lnTo>
                  <a:lnTo>
                    <a:pt x="98" y="12"/>
                  </a:lnTo>
                  <a:lnTo>
                    <a:pt x="98" y="17"/>
                  </a:lnTo>
                  <a:lnTo>
                    <a:pt x="81" y="24"/>
                  </a:lnTo>
                  <a:lnTo>
                    <a:pt x="67" y="34"/>
                  </a:lnTo>
                  <a:lnTo>
                    <a:pt x="53" y="43"/>
                  </a:lnTo>
                  <a:lnTo>
                    <a:pt x="48" y="51"/>
                  </a:lnTo>
                  <a:lnTo>
                    <a:pt x="38" y="58"/>
                  </a:lnTo>
                  <a:lnTo>
                    <a:pt x="21" y="63"/>
                  </a:lnTo>
                  <a:lnTo>
                    <a:pt x="7" y="63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6" name="Freeform 150"/>
            <p:cNvSpPr>
              <a:spLocks/>
            </p:cNvSpPr>
            <p:nvPr/>
          </p:nvSpPr>
          <p:spPr bwMode="auto">
            <a:xfrm>
              <a:off x="2820" y="2921"/>
              <a:ext cx="92" cy="31"/>
            </a:xfrm>
            <a:custGeom>
              <a:avLst/>
              <a:gdLst>
                <a:gd name="T0" fmla="*/ 0 w 92"/>
                <a:gd name="T1" fmla="*/ 26 h 31"/>
                <a:gd name="T2" fmla="*/ 8 w 92"/>
                <a:gd name="T3" fmla="*/ 21 h 31"/>
                <a:gd name="T4" fmla="*/ 15 w 92"/>
                <a:gd name="T5" fmla="*/ 16 h 31"/>
                <a:gd name="T6" fmla="*/ 24 w 92"/>
                <a:gd name="T7" fmla="*/ 12 h 31"/>
                <a:gd name="T8" fmla="*/ 36 w 92"/>
                <a:gd name="T9" fmla="*/ 9 h 31"/>
                <a:gd name="T10" fmla="*/ 48 w 92"/>
                <a:gd name="T11" fmla="*/ 4 h 31"/>
                <a:gd name="T12" fmla="*/ 63 w 92"/>
                <a:gd name="T13" fmla="*/ 2 h 31"/>
                <a:gd name="T14" fmla="*/ 77 w 92"/>
                <a:gd name="T15" fmla="*/ 0 h 31"/>
                <a:gd name="T16" fmla="*/ 92 w 92"/>
                <a:gd name="T17" fmla="*/ 0 h 31"/>
                <a:gd name="T18" fmla="*/ 92 w 92"/>
                <a:gd name="T19" fmla="*/ 4 h 31"/>
                <a:gd name="T20" fmla="*/ 80 w 92"/>
                <a:gd name="T21" fmla="*/ 7 h 31"/>
                <a:gd name="T22" fmla="*/ 68 w 92"/>
                <a:gd name="T23" fmla="*/ 9 h 31"/>
                <a:gd name="T24" fmla="*/ 56 w 92"/>
                <a:gd name="T25" fmla="*/ 12 h 31"/>
                <a:gd name="T26" fmla="*/ 44 w 92"/>
                <a:gd name="T27" fmla="*/ 16 h 31"/>
                <a:gd name="T28" fmla="*/ 32 w 92"/>
                <a:gd name="T29" fmla="*/ 19 h 31"/>
                <a:gd name="T30" fmla="*/ 20 w 92"/>
                <a:gd name="T31" fmla="*/ 24 h 31"/>
                <a:gd name="T32" fmla="*/ 10 w 92"/>
                <a:gd name="T33" fmla="*/ 26 h 31"/>
                <a:gd name="T34" fmla="*/ 3 w 92"/>
                <a:gd name="T35" fmla="*/ 31 h 31"/>
                <a:gd name="T36" fmla="*/ 0 w 92"/>
                <a:gd name="T37" fmla="*/ 26 h 3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2"/>
                <a:gd name="T58" fmla="*/ 0 h 31"/>
                <a:gd name="T59" fmla="*/ 92 w 92"/>
                <a:gd name="T60" fmla="*/ 31 h 3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2" h="31">
                  <a:moveTo>
                    <a:pt x="0" y="26"/>
                  </a:moveTo>
                  <a:lnTo>
                    <a:pt x="8" y="21"/>
                  </a:lnTo>
                  <a:lnTo>
                    <a:pt x="15" y="16"/>
                  </a:lnTo>
                  <a:lnTo>
                    <a:pt x="24" y="12"/>
                  </a:lnTo>
                  <a:lnTo>
                    <a:pt x="36" y="9"/>
                  </a:lnTo>
                  <a:lnTo>
                    <a:pt x="48" y="4"/>
                  </a:lnTo>
                  <a:lnTo>
                    <a:pt x="63" y="2"/>
                  </a:lnTo>
                  <a:lnTo>
                    <a:pt x="77" y="0"/>
                  </a:lnTo>
                  <a:lnTo>
                    <a:pt x="92" y="0"/>
                  </a:lnTo>
                  <a:lnTo>
                    <a:pt x="92" y="4"/>
                  </a:lnTo>
                  <a:lnTo>
                    <a:pt x="80" y="7"/>
                  </a:lnTo>
                  <a:lnTo>
                    <a:pt x="68" y="9"/>
                  </a:lnTo>
                  <a:lnTo>
                    <a:pt x="56" y="12"/>
                  </a:lnTo>
                  <a:lnTo>
                    <a:pt x="44" y="16"/>
                  </a:lnTo>
                  <a:lnTo>
                    <a:pt x="32" y="19"/>
                  </a:lnTo>
                  <a:lnTo>
                    <a:pt x="20" y="24"/>
                  </a:lnTo>
                  <a:lnTo>
                    <a:pt x="10" y="26"/>
                  </a:lnTo>
                  <a:lnTo>
                    <a:pt x="3" y="31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7" name="Freeform 151"/>
            <p:cNvSpPr>
              <a:spLocks/>
            </p:cNvSpPr>
            <p:nvPr/>
          </p:nvSpPr>
          <p:spPr bwMode="auto">
            <a:xfrm>
              <a:off x="2907" y="2803"/>
              <a:ext cx="26" cy="12"/>
            </a:xfrm>
            <a:custGeom>
              <a:avLst/>
              <a:gdLst>
                <a:gd name="T0" fmla="*/ 0 w 26"/>
                <a:gd name="T1" fmla="*/ 9 h 12"/>
                <a:gd name="T2" fmla="*/ 2 w 26"/>
                <a:gd name="T3" fmla="*/ 5 h 12"/>
                <a:gd name="T4" fmla="*/ 12 w 26"/>
                <a:gd name="T5" fmla="*/ 2 h 12"/>
                <a:gd name="T6" fmla="*/ 21 w 26"/>
                <a:gd name="T7" fmla="*/ 0 h 12"/>
                <a:gd name="T8" fmla="*/ 26 w 26"/>
                <a:gd name="T9" fmla="*/ 2 h 12"/>
                <a:gd name="T10" fmla="*/ 24 w 26"/>
                <a:gd name="T11" fmla="*/ 7 h 12"/>
                <a:gd name="T12" fmla="*/ 14 w 26"/>
                <a:gd name="T13" fmla="*/ 12 h 12"/>
                <a:gd name="T14" fmla="*/ 5 w 26"/>
                <a:gd name="T15" fmla="*/ 12 h 12"/>
                <a:gd name="T16" fmla="*/ 0 w 26"/>
                <a:gd name="T17" fmla="*/ 9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2"/>
                <a:gd name="T29" fmla="*/ 26 w 26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2">
                  <a:moveTo>
                    <a:pt x="0" y="9"/>
                  </a:moveTo>
                  <a:lnTo>
                    <a:pt x="2" y="5"/>
                  </a:lnTo>
                  <a:lnTo>
                    <a:pt x="12" y="2"/>
                  </a:lnTo>
                  <a:lnTo>
                    <a:pt x="21" y="0"/>
                  </a:lnTo>
                  <a:lnTo>
                    <a:pt x="26" y="2"/>
                  </a:lnTo>
                  <a:lnTo>
                    <a:pt x="2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8" name="Freeform 152"/>
            <p:cNvSpPr>
              <a:spLocks/>
            </p:cNvSpPr>
            <p:nvPr/>
          </p:nvSpPr>
          <p:spPr bwMode="auto">
            <a:xfrm>
              <a:off x="3015" y="2894"/>
              <a:ext cx="26" cy="12"/>
            </a:xfrm>
            <a:custGeom>
              <a:avLst/>
              <a:gdLst>
                <a:gd name="T0" fmla="*/ 0 w 26"/>
                <a:gd name="T1" fmla="*/ 12 h 12"/>
                <a:gd name="T2" fmla="*/ 2 w 26"/>
                <a:gd name="T3" fmla="*/ 7 h 12"/>
                <a:gd name="T4" fmla="*/ 9 w 26"/>
                <a:gd name="T5" fmla="*/ 3 h 12"/>
                <a:gd name="T6" fmla="*/ 19 w 26"/>
                <a:gd name="T7" fmla="*/ 0 h 12"/>
                <a:gd name="T8" fmla="*/ 26 w 26"/>
                <a:gd name="T9" fmla="*/ 3 h 12"/>
                <a:gd name="T10" fmla="*/ 24 w 26"/>
                <a:gd name="T11" fmla="*/ 7 h 12"/>
                <a:gd name="T12" fmla="*/ 14 w 26"/>
                <a:gd name="T13" fmla="*/ 10 h 12"/>
                <a:gd name="T14" fmla="*/ 5 w 26"/>
                <a:gd name="T15" fmla="*/ 12 h 12"/>
                <a:gd name="T16" fmla="*/ 0 w 26"/>
                <a:gd name="T17" fmla="*/ 12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2"/>
                <a:gd name="T29" fmla="*/ 26 w 26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2">
                  <a:moveTo>
                    <a:pt x="0" y="12"/>
                  </a:moveTo>
                  <a:lnTo>
                    <a:pt x="2" y="7"/>
                  </a:lnTo>
                  <a:lnTo>
                    <a:pt x="9" y="3"/>
                  </a:lnTo>
                  <a:lnTo>
                    <a:pt x="19" y="0"/>
                  </a:lnTo>
                  <a:lnTo>
                    <a:pt x="26" y="3"/>
                  </a:lnTo>
                  <a:lnTo>
                    <a:pt x="24" y="7"/>
                  </a:lnTo>
                  <a:lnTo>
                    <a:pt x="14" y="10"/>
                  </a:lnTo>
                  <a:lnTo>
                    <a:pt x="5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9" name="Freeform 153"/>
            <p:cNvSpPr>
              <a:spLocks/>
            </p:cNvSpPr>
            <p:nvPr/>
          </p:nvSpPr>
          <p:spPr bwMode="auto">
            <a:xfrm>
              <a:off x="2955" y="2947"/>
              <a:ext cx="57" cy="14"/>
            </a:xfrm>
            <a:custGeom>
              <a:avLst/>
              <a:gdLst>
                <a:gd name="T0" fmla="*/ 0 w 57"/>
                <a:gd name="T1" fmla="*/ 14 h 14"/>
                <a:gd name="T2" fmla="*/ 7 w 57"/>
                <a:gd name="T3" fmla="*/ 10 h 14"/>
                <a:gd name="T4" fmla="*/ 26 w 57"/>
                <a:gd name="T5" fmla="*/ 2 h 14"/>
                <a:gd name="T6" fmla="*/ 45 w 57"/>
                <a:gd name="T7" fmla="*/ 0 h 14"/>
                <a:gd name="T8" fmla="*/ 57 w 57"/>
                <a:gd name="T9" fmla="*/ 0 h 14"/>
                <a:gd name="T10" fmla="*/ 50 w 57"/>
                <a:gd name="T11" fmla="*/ 5 h 14"/>
                <a:gd name="T12" fmla="*/ 31 w 57"/>
                <a:gd name="T13" fmla="*/ 12 h 14"/>
                <a:gd name="T14" fmla="*/ 9 w 57"/>
                <a:gd name="T15" fmla="*/ 14 h 14"/>
                <a:gd name="T16" fmla="*/ 0 w 57"/>
                <a:gd name="T17" fmla="*/ 14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"/>
                <a:gd name="T28" fmla="*/ 0 h 14"/>
                <a:gd name="T29" fmla="*/ 57 w 57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" h="14">
                  <a:moveTo>
                    <a:pt x="0" y="14"/>
                  </a:moveTo>
                  <a:lnTo>
                    <a:pt x="7" y="10"/>
                  </a:lnTo>
                  <a:lnTo>
                    <a:pt x="26" y="2"/>
                  </a:lnTo>
                  <a:lnTo>
                    <a:pt x="45" y="0"/>
                  </a:lnTo>
                  <a:lnTo>
                    <a:pt x="57" y="0"/>
                  </a:lnTo>
                  <a:lnTo>
                    <a:pt x="50" y="5"/>
                  </a:lnTo>
                  <a:lnTo>
                    <a:pt x="31" y="12"/>
                  </a:lnTo>
                  <a:lnTo>
                    <a:pt x="9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0" name="Freeform 154"/>
            <p:cNvSpPr>
              <a:spLocks/>
            </p:cNvSpPr>
            <p:nvPr/>
          </p:nvSpPr>
          <p:spPr bwMode="auto">
            <a:xfrm>
              <a:off x="3039" y="2822"/>
              <a:ext cx="117" cy="36"/>
            </a:xfrm>
            <a:custGeom>
              <a:avLst/>
              <a:gdLst>
                <a:gd name="T0" fmla="*/ 0 w 117"/>
                <a:gd name="T1" fmla="*/ 2 h 36"/>
                <a:gd name="T2" fmla="*/ 9 w 117"/>
                <a:gd name="T3" fmla="*/ 0 h 36"/>
                <a:gd name="T4" fmla="*/ 21 w 117"/>
                <a:gd name="T5" fmla="*/ 0 h 36"/>
                <a:gd name="T6" fmla="*/ 38 w 117"/>
                <a:gd name="T7" fmla="*/ 2 h 36"/>
                <a:gd name="T8" fmla="*/ 57 w 117"/>
                <a:gd name="T9" fmla="*/ 7 h 36"/>
                <a:gd name="T10" fmla="*/ 74 w 117"/>
                <a:gd name="T11" fmla="*/ 12 h 36"/>
                <a:gd name="T12" fmla="*/ 93 w 117"/>
                <a:gd name="T13" fmla="*/ 19 h 36"/>
                <a:gd name="T14" fmla="*/ 108 w 117"/>
                <a:gd name="T15" fmla="*/ 26 h 36"/>
                <a:gd name="T16" fmla="*/ 117 w 117"/>
                <a:gd name="T17" fmla="*/ 36 h 36"/>
                <a:gd name="T18" fmla="*/ 105 w 117"/>
                <a:gd name="T19" fmla="*/ 34 h 36"/>
                <a:gd name="T20" fmla="*/ 93 w 117"/>
                <a:gd name="T21" fmla="*/ 29 h 36"/>
                <a:gd name="T22" fmla="*/ 77 w 117"/>
                <a:gd name="T23" fmla="*/ 24 h 36"/>
                <a:gd name="T24" fmla="*/ 62 w 117"/>
                <a:gd name="T25" fmla="*/ 17 h 36"/>
                <a:gd name="T26" fmla="*/ 45 w 117"/>
                <a:gd name="T27" fmla="*/ 12 h 36"/>
                <a:gd name="T28" fmla="*/ 29 w 117"/>
                <a:gd name="T29" fmla="*/ 7 h 36"/>
                <a:gd name="T30" fmla="*/ 14 w 117"/>
                <a:gd name="T31" fmla="*/ 2 h 36"/>
                <a:gd name="T32" fmla="*/ 0 w 117"/>
                <a:gd name="T33" fmla="*/ 2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7"/>
                <a:gd name="T52" fmla="*/ 0 h 36"/>
                <a:gd name="T53" fmla="*/ 117 w 117"/>
                <a:gd name="T54" fmla="*/ 36 h 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7" h="36">
                  <a:moveTo>
                    <a:pt x="0" y="2"/>
                  </a:moveTo>
                  <a:lnTo>
                    <a:pt x="9" y="0"/>
                  </a:lnTo>
                  <a:lnTo>
                    <a:pt x="21" y="0"/>
                  </a:lnTo>
                  <a:lnTo>
                    <a:pt x="38" y="2"/>
                  </a:lnTo>
                  <a:lnTo>
                    <a:pt x="57" y="7"/>
                  </a:lnTo>
                  <a:lnTo>
                    <a:pt x="74" y="12"/>
                  </a:lnTo>
                  <a:lnTo>
                    <a:pt x="93" y="19"/>
                  </a:lnTo>
                  <a:lnTo>
                    <a:pt x="108" y="26"/>
                  </a:lnTo>
                  <a:lnTo>
                    <a:pt x="117" y="36"/>
                  </a:lnTo>
                  <a:lnTo>
                    <a:pt x="105" y="34"/>
                  </a:lnTo>
                  <a:lnTo>
                    <a:pt x="93" y="29"/>
                  </a:lnTo>
                  <a:lnTo>
                    <a:pt x="77" y="24"/>
                  </a:lnTo>
                  <a:lnTo>
                    <a:pt x="62" y="17"/>
                  </a:lnTo>
                  <a:lnTo>
                    <a:pt x="45" y="12"/>
                  </a:lnTo>
                  <a:lnTo>
                    <a:pt x="29" y="7"/>
                  </a:lnTo>
                  <a:lnTo>
                    <a:pt x="14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1" name="Freeform 155"/>
            <p:cNvSpPr>
              <a:spLocks/>
            </p:cNvSpPr>
            <p:nvPr/>
          </p:nvSpPr>
          <p:spPr bwMode="auto">
            <a:xfrm>
              <a:off x="3101" y="2952"/>
              <a:ext cx="120" cy="29"/>
            </a:xfrm>
            <a:custGeom>
              <a:avLst/>
              <a:gdLst>
                <a:gd name="T0" fmla="*/ 0 w 120"/>
                <a:gd name="T1" fmla="*/ 0 h 29"/>
                <a:gd name="T2" fmla="*/ 12 w 120"/>
                <a:gd name="T3" fmla="*/ 0 h 29"/>
                <a:gd name="T4" fmla="*/ 29 w 120"/>
                <a:gd name="T5" fmla="*/ 2 h 29"/>
                <a:gd name="T6" fmla="*/ 48 w 120"/>
                <a:gd name="T7" fmla="*/ 7 h 29"/>
                <a:gd name="T8" fmla="*/ 63 w 120"/>
                <a:gd name="T9" fmla="*/ 9 h 29"/>
                <a:gd name="T10" fmla="*/ 77 w 120"/>
                <a:gd name="T11" fmla="*/ 12 h 29"/>
                <a:gd name="T12" fmla="*/ 96 w 120"/>
                <a:gd name="T13" fmla="*/ 17 h 29"/>
                <a:gd name="T14" fmla="*/ 111 w 120"/>
                <a:gd name="T15" fmla="*/ 21 h 29"/>
                <a:gd name="T16" fmla="*/ 120 w 120"/>
                <a:gd name="T17" fmla="*/ 29 h 29"/>
                <a:gd name="T18" fmla="*/ 108 w 120"/>
                <a:gd name="T19" fmla="*/ 26 h 29"/>
                <a:gd name="T20" fmla="*/ 92 w 120"/>
                <a:gd name="T21" fmla="*/ 24 h 29"/>
                <a:gd name="T22" fmla="*/ 72 w 120"/>
                <a:gd name="T23" fmla="*/ 19 h 29"/>
                <a:gd name="T24" fmla="*/ 58 w 120"/>
                <a:gd name="T25" fmla="*/ 17 h 29"/>
                <a:gd name="T26" fmla="*/ 46 w 120"/>
                <a:gd name="T27" fmla="*/ 14 h 29"/>
                <a:gd name="T28" fmla="*/ 31 w 120"/>
                <a:gd name="T29" fmla="*/ 12 h 29"/>
                <a:gd name="T30" fmla="*/ 17 w 120"/>
                <a:gd name="T31" fmla="*/ 5 h 29"/>
                <a:gd name="T32" fmla="*/ 0 w 120"/>
                <a:gd name="T33" fmla="*/ 0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0"/>
                <a:gd name="T52" fmla="*/ 0 h 29"/>
                <a:gd name="T53" fmla="*/ 120 w 120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0" h="29">
                  <a:moveTo>
                    <a:pt x="0" y="0"/>
                  </a:moveTo>
                  <a:lnTo>
                    <a:pt x="12" y="0"/>
                  </a:lnTo>
                  <a:lnTo>
                    <a:pt x="29" y="2"/>
                  </a:lnTo>
                  <a:lnTo>
                    <a:pt x="48" y="7"/>
                  </a:lnTo>
                  <a:lnTo>
                    <a:pt x="63" y="9"/>
                  </a:lnTo>
                  <a:lnTo>
                    <a:pt x="77" y="12"/>
                  </a:lnTo>
                  <a:lnTo>
                    <a:pt x="96" y="17"/>
                  </a:lnTo>
                  <a:lnTo>
                    <a:pt x="111" y="21"/>
                  </a:lnTo>
                  <a:lnTo>
                    <a:pt x="120" y="29"/>
                  </a:lnTo>
                  <a:lnTo>
                    <a:pt x="108" y="26"/>
                  </a:lnTo>
                  <a:lnTo>
                    <a:pt x="92" y="24"/>
                  </a:lnTo>
                  <a:lnTo>
                    <a:pt x="72" y="19"/>
                  </a:lnTo>
                  <a:lnTo>
                    <a:pt x="58" y="17"/>
                  </a:lnTo>
                  <a:lnTo>
                    <a:pt x="46" y="14"/>
                  </a:lnTo>
                  <a:lnTo>
                    <a:pt x="31" y="12"/>
                  </a:lnTo>
                  <a:lnTo>
                    <a:pt x="17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2" name="Freeform 156"/>
            <p:cNvSpPr>
              <a:spLocks/>
            </p:cNvSpPr>
            <p:nvPr/>
          </p:nvSpPr>
          <p:spPr bwMode="auto">
            <a:xfrm>
              <a:off x="2991" y="2767"/>
              <a:ext cx="161" cy="48"/>
            </a:xfrm>
            <a:custGeom>
              <a:avLst/>
              <a:gdLst>
                <a:gd name="T0" fmla="*/ 0 w 161"/>
                <a:gd name="T1" fmla="*/ 5 h 48"/>
                <a:gd name="T2" fmla="*/ 14 w 161"/>
                <a:gd name="T3" fmla="*/ 0 h 48"/>
                <a:gd name="T4" fmla="*/ 33 w 161"/>
                <a:gd name="T5" fmla="*/ 0 h 48"/>
                <a:gd name="T6" fmla="*/ 60 w 161"/>
                <a:gd name="T7" fmla="*/ 2 h 48"/>
                <a:gd name="T8" fmla="*/ 86 w 161"/>
                <a:gd name="T9" fmla="*/ 9 h 48"/>
                <a:gd name="T10" fmla="*/ 113 w 161"/>
                <a:gd name="T11" fmla="*/ 17 h 48"/>
                <a:gd name="T12" fmla="*/ 134 w 161"/>
                <a:gd name="T13" fmla="*/ 26 h 48"/>
                <a:gd name="T14" fmla="*/ 151 w 161"/>
                <a:gd name="T15" fmla="*/ 36 h 48"/>
                <a:gd name="T16" fmla="*/ 161 w 161"/>
                <a:gd name="T17" fmla="*/ 48 h 48"/>
                <a:gd name="T18" fmla="*/ 146 w 161"/>
                <a:gd name="T19" fmla="*/ 41 h 48"/>
                <a:gd name="T20" fmla="*/ 129 w 161"/>
                <a:gd name="T21" fmla="*/ 33 h 48"/>
                <a:gd name="T22" fmla="*/ 113 w 161"/>
                <a:gd name="T23" fmla="*/ 26 h 48"/>
                <a:gd name="T24" fmla="*/ 91 w 161"/>
                <a:gd name="T25" fmla="*/ 19 h 48"/>
                <a:gd name="T26" fmla="*/ 69 w 161"/>
                <a:gd name="T27" fmla="*/ 14 h 48"/>
                <a:gd name="T28" fmla="*/ 48 w 161"/>
                <a:gd name="T29" fmla="*/ 9 h 48"/>
                <a:gd name="T30" fmla="*/ 24 w 161"/>
                <a:gd name="T31" fmla="*/ 5 h 48"/>
                <a:gd name="T32" fmla="*/ 0 w 161"/>
                <a:gd name="T33" fmla="*/ 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1"/>
                <a:gd name="T52" fmla="*/ 0 h 48"/>
                <a:gd name="T53" fmla="*/ 161 w 161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1" h="48">
                  <a:moveTo>
                    <a:pt x="0" y="5"/>
                  </a:moveTo>
                  <a:lnTo>
                    <a:pt x="14" y="0"/>
                  </a:lnTo>
                  <a:lnTo>
                    <a:pt x="33" y="0"/>
                  </a:lnTo>
                  <a:lnTo>
                    <a:pt x="60" y="2"/>
                  </a:lnTo>
                  <a:lnTo>
                    <a:pt x="86" y="9"/>
                  </a:lnTo>
                  <a:lnTo>
                    <a:pt x="113" y="17"/>
                  </a:lnTo>
                  <a:lnTo>
                    <a:pt x="134" y="26"/>
                  </a:lnTo>
                  <a:lnTo>
                    <a:pt x="151" y="36"/>
                  </a:lnTo>
                  <a:lnTo>
                    <a:pt x="161" y="48"/>
                  </a:lnTo>
                  <a:lnTo>
                    <a:pt x="146" y="41"/>
                  </a:lnTo>
                  <a:lnTo>
                    <a:pt x="129" y="33"/>
                  </a:lnTo>
                  <a:lnTo>
                    <a:pt x="113" y="26"/>
                  </a:lnTo>
                  <a:lnTo>
                    <a:pt x="91" y="19"/>
                  </a:lnTo>
                  <a:lnTo>
                    <a:pt x="69" y="14"/>
                  </a:lnTo>
                  <a:lnTo>
                    <a:pt x="48" y="9"/>
                  </a:lnTo>
                  <a:lnTo>
                    <a:pt x="24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3" name="Freeform 157"/>
            <p:cNvSpPr>
              <a:spLocks/>
            </p:cNvSpPr>
            <p:nvPr/>
          </p:nvSpPr>
          <p:spPr bwMode="auto">
            <a:xfrm>
              <a:off x="3185" y="2762"/>
              <a:ext cx="80" cy="29"/>
            </a:xfrm>
            <a:custGeom>
              <a:avLst/>
              <a:gdLst>
                <a:gd name="T0" fmla="*/ 0 w 80"/>
                <a:gd name="T1" fmla="*/ 7 h 29"/>
                <a:gd name="T2" fmla="*/ 5 w 80"/>
                <a:gd name="T3" fmla="*/ 2 h 29"/>
                <a:gd name="T4" fmla="*/ 17 w 80"/>
                <a:gd name="T5" fmla="*/ 0 h 29"/>
                <a:gd name="T6" fmla="*/ 32 w 80"/>
                <a:gd name="T7" fmla="*/ 2 h 29"/>
                <a:gd name="T8" fmla="*/ 46 w 80"/>
                <a:gd name="T9" fmla="*/ 5 h 29"/>
                <a:gd name="T10" fmla="*/ 60 w 80"/>
                <a:gd name="T11" fmla="*/ 12 h 29"/>
                <a:gd name="T12" fmla="*/ 72 w 80"/>
                <a:gd name="T13" fmla="*/ 17 h 29"/>
                <a:gd name="T14" fmla="*/ 80 w 80"/>
                <a:gd name="T15" fmla="*/ 22 h 29"/>
                <a:gd name="T16" fmla="*/ 80 w 80"/>
                <a:gd name="T17" fmla="*/ 26 h 29"/>
                <a:gd name="T18" fmla="*/ 75 w 80"/>
                <a:gd name="T19" fmla="*/ 29 h 29"/>
                <a:gd name="T20" fmla="*/ 65 w 80"/>
                <a:gd name="T21" fmla="*/ 29 h 29"/>
                <a:gd name="T22" fmla="*/ 51 w 80"/>
                <a:gd name="T23" fmla="*/ 26 h 29"/>
                <a:gd name="T24" fmla="*/ 36 w 80"/>
                <a:gd name="T25" fmla="*/ 24 h 29"/>
                <a:gd name="T26" fmla="*/ 22 w 80"/>
                <a:gd name="T27" fmla="*/ 22 h 29"/>
                <a:gd name="T28" fmla="*/ 10 w 80"/>
                <a:gd name="T29" fmla="*/ 17 h 29"/>
                <a:gd name="T30" fmla="*/ 3 w 80"/>
                <a:gd name="T31" fmla="*/ 12 h 29"/>
                <a:gd name="T32" fmla="*/ 0 w 80"/>
                <a:gd name="T33" fmla="*/ 7 h 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29"/>
                <a:gd name="T53" fmla="*/ 80 w 80"/>
                <a:gd name="T54" fmla="*/ 29 h 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29">
                  <a:moveTo>
                    <a:pt x="0" y="7"/>
                  </a:moveTo>
                  <a:lnTo>
                    <a:pt x="5" y="2"/>
                  </a:lnTo>
                  <a:lnTo>
                    <a:pt x="17" y="0"/>
                  </a:lnTo>
                  <a:lnTo>
                    <a:pt x="32" y="2"/>
                  </a:lnTo>
                  <a:lnTo>
                    <a:pt x="46" y="5"/>
                  </a:lnTo>
                  <a:lnTo>
                    <a:pt x="60" y="12"/>
                  </a:lnTo>
                  <a:lnTo>
                    <a:pt x="72" y="17"/>
                  </a:lnTo>
                  <a:lnTo>
                    <a:pt x="80" y="22"/>
                  </a:lnTo>
                  <a:lnTo>
                    <a:pt x="80" y="26"/>
                  </a:lnTo>
                  <a:lnTo>
                    <a:pt x="75" y="29"/>
                  </a:lnTo>
                  <a:lnTo>
                    <a:pt x="65" y="29"/>
                  </a:lnTo>
                  <a:lnTo>
                    <a:pt x="51" y="26"/>
                  </a:lnTo>
                  <a:lnTo>
                    <a:pt x="36" y="24"/>
                  </a:lnTo>
                  <a:lnTo>
                    <a:pt x="22" y="22"/>
                  </a:lnTo>
                  <a:lnTo>
                    <a:pt x="10" y="17"/>
                  </a:lnTo>
                  <a:lnTo>
                    <a:pt x="3" y="12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4" name="Freeform 158"/>
            <p:cNvSpPr>
              <a:spLocks/>
            </p:cNvSpPr>
            <p:nvPr/>
          </p:nvSpPr>
          <p:spPr bwMode="auto">
            <a:xfrm>
              <a:off x="2952" y="2695"/>
              <a:ext cx="192" cy="31"/>
            </a:xfrm>
            <a:custGeom>
              <a:avLst/>
              <a:gdLst>
                <a:gd name="T0" fmla="*/ 0 w 192"/>
                <a:gd name="T1" fmla="*/ 24 h 31"/>
                <a:gd name="T2" fmla="*/ 3 w 192"/>
                <a:gd name="T3" fmla="*/ 21 h 31"/>
                <a:gd name="T4" fmla="*/ 12 w 192"/>
                <a:gd name="T5" fmla="*/ 16 h 31"/>
                <a:gd name="T6" fmla="*/ 29 w 192"/>
                <a:gd name="T7" fmla="*/ 9 h 31"/>
                <a:gd name="T8" fmla="*/ 51 w 192"/>
                <a:gd name="T9" fmla="*/ 4 h 31"/>
                <a:gd name="T10" fmla="*/ 80 w 192"/>
                <a:gd name="T11" fmla="*/ 0 h 31"/>
                <a:gd name="T12" fmla="*/ 113 w 192"/>
                <a:gd name="T13" fmla="*/ 0 h 31"/>
                <a:gd name="T14" fmla="*/ 152 w 192"/>
                <a:gd name="T15" fmla="*/ 2 h 31"/>
                <a:gd name="T16" fmla="*/ 192 w 192"/>
                <a:gd name="T17" fmla="*/ 12 h 31"/>
                <a:gd name="T18" fmla="*/ 183 w 192"/>
                <a:gd name="T19" fmla="*/ 12 h 31"/>
                <a:gd name="T20" fmla="*/ 168 w 192"/>
                <a:gd name="T21" fmla="*/ 14 h 31"/>
                <a:gd name="T22" fmla="*/ 154 w 192"/>
                <a:gd name="T23" fmla="*/ 14 h 31"/>
                <a:gd name="T24" fmla="*/ 137 w 192"/>
                <a:gd name="T25" fmla="*/ 16 h 31"/>
                <a:gd name="T26" fmla="*/ 120 w 192"/>
                <a:gd name="T27" fmla="*/ 16 h 31"/>
                <a:gd name="T28" fmla="*/ 108 w 192"/>
                <a:gd name="T29" fmla="*/ 19 h 31"/>
                <a:gd name="T30" fmla="*/ 99 w 192"/>
                <a:gd name="T31" fmla="*/ 19 h 31"/>
                <a:gd name="T32" fmla="*/ 94 w 192"/>
                <a:gd name="T33" fmla="*/ 21 h 31"/>
                <a:gd name="T34" fmla="*/ 94 w 192"/>
                <a:gd name="T35" fmla="*/ 24 h 31"/>
                <a:gd name="T36" fmla="*/ 96 w 192"/>
                <a:gd name="T37" fmla="*/ 26 h 31"/>
                <a:gd name="T38" fmla="*/ 99 w 192"/>
                <a:gd name="T39" fmla="*/ 28 h 31"/>
                <a:gd name="T40" fmla="*/ 104 w 192"/>
                <a:gd name="T41" fmla="*/ 31 h 31"/>
                <a:gd name="T42" fmla="*/ 92 w 192"/>
                <a:gd name="T43" fmla="*/ 31 h 31"/>
                <a:gd name="T44" fmla="*/ 80 w 192"/>
                <a:gd name="T45" fmla="*/ 31 h 31"/>
                <a:gd name="T46" fmla="*/ 68 w 192"/>
                <a:gd name="T47" fmla="*/ 31 h 31"/>
                <a:gd name="T48" fmla="*/ 53 w 192"/>
                <a:gd name="T49" fmla="*/ 31 h 31"/>
                <a:gd name="T50" fmla="*/ 41 w 192"/>
                <a:gd name="T51" fmla="*/ 31 h 31"/>
                <a:gd name="T52" fmla="*/ 29 w 192"/>
                <a:gd name="T53" fmla="*/ 31 h 31"/>
                <a:gd name="T54" fmla="*/ 20 w 192"/>
                <a:gd name="T55" fmla="*/ 31 h 31"/>
                <a:gd name="T56" fmla="*/ 10 w 192"/>
                <a:gd name="T57" fmla="*/ 31 h 31"/>
                <a:gd name="T58" fmla="*/ 10 w 192"/>
                <a:gd name="T59" fmla="*/ 28 h 31"/>
                <a:gd name="T60" fmla="*/ 5 w 192"/>
                <a:gd name="T61" fmla="*/ 28 h 31"/>
                <a:gd name="T62" fmla="*/ 3 w 192"/>
                <a:gd name="T63" fmla="*/ 26 h 31"/>
                <a:gd name="T64" fmla="*/ 0 w 192"/>
                <a:gd name="T65" fmla="*/ 24 h 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2"/>
                <a:gd name="T100" fmla="*/ 0 h 31"/>
                <a:gd name="T101" fmla="*/ 192 w 192"/>
                <a:gd name="T102" fmla="*/ 31 h 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2" h="31">
                  <a:moveTo>
                    <a:pt x="0" y="24"/>
                  </a:moveTo>
                  <a:lnTo>
                    <a:pt x="3" y="21"/>
                  </a:lnTo>
                  <a:lnTo>
                    <a:pt x="12" y="16"/>
                  </a:lnTo>
                  <a:lnTo>
                    <a:pt x="29" y="9"/>
                  </a:lnTo>
                  <a:lnTo>
                    <a:pt x="51" y="4"/>
                  </a:lnTo>
                  <a:lnTo>
                    <a:pt x="80" y="0"/>
                  </a:lnTo>
                  <a:lnTo>
                    <a:pt x="113" y="0"/>
                  </a:lnTo>
                  <a:lnTo>
                    <a:pt x="152" y="2"/>
                  </a:lnTo>
                  <a:lnTo>
                    <a:pt x="192" y="12"/>
                  </a:lnTo>
                  <a:lnTo>
                    <a:pt x="183" y="12"/>
                  </a:lnTo>
                  <a:lnTo>
                    <a:pt x="168" y="14"/>
                  </a:lnTo>
                  <a:lnTo>
                    <a:pt x="154" y="14"/>
                  </a:lnTo>
                  <a:lnTo>
                    <a:pt x="137" y="16"/>
                  </a:lnTo>
                  <a:lnTo>
                    <a:pt x="120" y="16"/>
                  </a:lnTo>
                  <a:lnTo>
                    <a:pt x="108" y="19"/>
                  </a:lnTo>
                  <a:lnTo>
                    <a:pt x="99" y="19"/>
                  </a:lnTo>
                  <a:lnTo>
                    <a:pt x="94" y="21"/>
                  </a:lnTo>
                  <a:lnTo>
                    <a:pt x="94" y="24"/>
                  </a:lnTo>
                  <a:lnTo>
                    <a:pt x="96" y="26"/>
                  </a:lnTo>
                  <a:lnTo>
                    <a:pt x="99" y="28"/>
                  </a:lnTo>
                  <a:lnTo>
                    <a:pt x="104" y="31"/>
                  </a:lnTo>
                  <a:lnTo>
                    <a:pt x="92" y="31"/>
                  </a:lnTo>
                  <a:lnTo>
                    <a:pt x="80" y="31"/>
                  </a:lnTo>
                  <a:lnTo>
                    <a:pt x="68" y="31"/>
                  </a:lnTo>
                  <a:lnTo>
                    <a:pt x="53" y="31"/>
                  </a:lnTo>
                  <a:lnTo>
                    <a:pt x="41" y="31"/>
                  </a:lnTo>
                  <a:lnTo>
                    <a:pt x="29" y="31"/>
                  </a:lnTo>
                  <a:lnTo>
                    <a:pt x="20" y="31"/>
                  </a:lnTo>
                  <a:lnTo>
                    <a:pt x="10" y="31"/>
                  </a:lnTo>
                  <a:lnTo>
                    <a:pt x="10" y="28"/>
                  </a:lnTo>
                  <a:lnTo>
                    <a:pt x="5" y="28"/>
                  </a:lnTo>
                  <a:lnTo>
                    <a:pt x="3" y="26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5" name="Freeform 159"/>
            <p:cNvSpPr>
              <a:spLocks/>
            </p:cNvSpPr>
            <p:nvPr/>
          </p:nvSpPr>
          <p:spPr bwMode="auto">
            <a:xfrm>
              <a:off x="3101" y="2649"/>
              <a:ext cx="96" cy="22"/>
            </a:xfrm>
            <a:custGeom>
              <a:avLst/>
              <a:gdLst>
                <a:gd name="T0" fmla="*/ 0 w 96"/>
                <a:gd name="T1" fmla="*/ 7 h 22"/>
                <a:gd name="T2" fmla="*/ 5 w 96"/>
                <a:gd name="T3" fmla="*/ 2 h 22"/>
                <a:gd name="T4" fmla="*/ 15 w 96"/>
                <a:gd name="T5" fmla="*/ 0 h 22"/>
                <a:gd name="T6" fmla="*/ 29 w 96"/>
                <a:gd name="T7" fmla="*/ 0 h 22"/>
                <a:gd name="T8" fmla="*/ 46 w 96"/>
                <a:gd name="T9" fmla="*/ 0 h 22"/>
                <a:gd name="T10" fmla="*/ 63 w 96"/>
                <a:gd name="T11" fmla="*/ 0 h 22"/>
                <a:gd name="T12" fmla="*/ 77 w 96"/>
                <a:gd name="T13" fmla="*/ 2 h 22"/>
                <a:gd name="T14" fmla="*/ 89 w 96"/>
                <a:gd name="T15" fmla="*/ 7 h 22"/>
                <a:gd name="T16" fmla="*/ 96 w 96"/>
                <a:gd name="T17" fmla="*/ 12 h 22"/>
                <a:gd name="T18" fmla="*/ 92 w 96"/>
                <a:gd name="T19" fmla="*/ 12 h 22"/>
                <a:gd name="T20" fmla="*/ 87 w 96"/>
                <a:gd name="T21" fmla="*/ 12 h 22"/>
                <a:gd name="T22" fmla="*/ 82 w 96"/>
                <a:gd name="T23" fmla="*/ 12 h 22"/>
                <a:gd name="T24" fmla="*/ 80 w 96"/>
                <a:gd name="T25" fmla="*/ 14 h 22"/>
                <a:gd name="T26" fmla="*/ 84 w 96"/>
                <a:gd name="T27" fmla="*/ 14 h 22"/>
                <a:gd name="T28" fmla="*/ 87 w 96"/>
                <a:gd name="T29" fmla="*/ 17 h 22"/>
                <a:gd name="T30" fmla="*/ 92 w 96"/>
                <a:gd name="T31" fmla="*/ 19 h 22"/>
                <a:gd name="T32" fmla="*/ 92 w 96"/>
                <a:gd name="T33" fmla="*/ 22 h 22"/>
                <a:gd name="T34" fmla="*/ 87 w 96"/>
                <a:gd name="T35" fmla="*/ 22 h 22"/>
                <a:gd name="T36" fmla="*/ 77 w 96"/>
                <a:gd name="T37" fmla="*/ 22 h 22"/>
                <a:gd name="T38" fmla="*/ 63 w 96"/>
                <a:gd name="T39" fmla="*/ 22 h 22"/>
                <a:gd name="T40" fmla="*/ 46 w 96"/>
                <a:gd name="T41" fmla="*/ 22 h 22"/>
                <a:gd name="T42" fmla="*/ 29 w 96"/>
                <a:gd name="T43" fmla="*/ 19 h 22"/>
                <a:gd name="T44" fmla="*/ 15 w 96"/>
                <a:gd name="T45" fmla="*/ 17 h 22"/>
                <a:gd name="T46" fmla="*/ 5 w 96"/>
                <a:gd name="T47" fmla="*/ 12 h 22"/>
                <a:gd name="T48" fmla="*/ 0 w 96"/>
                <a:gd name="T49" fmla="*/ 7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6"/>
                <a:gd name="T76" fmla="*/ 0 h 22"/>
                <a:gd name="T77" fmla="*/ 96 w 96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6" h="22">
                  <a:moveTo>
                    <a:pt x="0" y="7"/>
                  </a:moveTo>
                  <a:lnTo>
                    <a:pt x="5" y="2"/>
                  </a:lnTo>
                  <a:lnTo>
                    <a:pt x="15" y="0"/>
                  </a:lnTo>
                  <a:lnTo>
                    <a:pt x="29" y="0"/>
                  </a:lnTo>
                  <a:lnTo>
                    <a:pt x="46" y="0"/>
                  </a:lnTo>
                  <a:lnTo>
                    <a:pt x="63" y="0"/>
                  </a:lnTo>
                  <a:lnTo>
                    <a:pt x="77" y="2"/>
                  </a:lnTo>
                  <a:lnTo>
                    <a:pt x="89" y="7"/>
                  </a:lnTo>
                  <a:lnTo>
                    <a:pt x="96" y="12"/>
                  </a:lnTo>
                  <a:lnTo>
                    <a:pt x="92" y="12"/>
                  </a:lnTo>
                  <a:lnTo>
                    <a:pt x="87" y="12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84" y="14"/>
                  </a:lnTo>
                  <a:lnTo>
                    <a:pt x="87" y="17"/>
                  </a:lnTo>
                  <a:lnTo>
                    <a:pt x="92" y="19"/>
                  </a:lnTo>
                  <a:lnTo>
                    <a:pt x="92" y="22"/>
                  </a:lnTo>
                  <a:lnTo>
                    <a:pt x="87" y="22"/>
                  </a:lnTo>
                  <a:lnTo>
                    <a:pt x="77" y="22"/>
                  </a:lnTo>
                  <a:lnTo>
                    <a:pt x="63" y="22"/>
                  </a:lnTo>
                  <a:lnTo>
                    <a:pt x="46" y="22"/>
                  </a:lnTo>
                  <a:lnTo>
                    <a:pt x="29" y="19"/>
                  </a:lnTo>
                  <a:lnTo>
                    <a:pt x="15" y="17"/>
                  </a:lnTo>
                  <a:lnTo>
                    <a:pt x="5" y="12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6" name="Freeform 160"/>
            <p:cNvSpPr>
              <a:spLocks/>
            </p:cNvSpPr>
            <p:nvPr/>
          </p:nvSpPr>
          <p:spPr bwMode="auto">
            <a:xfrm>
              <a:off x="3000" y="2570"/>
              <a:ext cx="265" cy="84"/>
            </a:xfrm>
            <a:custGeom>
              <a:avLst/>
              <a:gdLst>
                <a:gd name="T0" fmla="*/ 0 w 265"/>
                <a:gd name="T1" fmla="*/ 0 h 84"/>
                <a:gd name="T2" fmla="*/ 17 w 265"/>
                <a:gd name="T3" fmla="*/ 2 h 84"/>
                <a:gd name="T4" fmla="*/ 41 w 265"/>
                <a:gd name="T5" fmla="*/ 4 h 84"/>
                <a:gd name="T6" fmla="*/ 72 w 265"/>
                <a:gd name="T7" fmla="*/ 9 h 84"/>
                <a:gd name="T8" fmla="*/ 104 w 265"/>
                <a:gd name="T9" fmla="*/ 14 h 84"/>
                <a:gd name="T10" fmla="*/ 137 w 265"/>
                <a:gd name="T11" fmla="*/ 19 h 84"/>
                <a:gd name="T12" fmla="*/ 164 w 265"/>
                <a:gd name="T13" fmla="*/ 24 h 84"/>
                <a:gd name="T14" fmla="*/ 183 w 265"/>
                <a:gd name="T15" fmla="*/ 28 h 84"/>
                <a:gd name="T16" fmla="*/ 193 w 265"/>
                <a:gd name="T17" fmla="*/ 33 h 84"/>
                <a:gd name="T18" fmla="*/ 197 w 265"/>
                <a:gd name="T19" fmla="*/ 41 h 84"/>
                <a:gd name="T20" fmla="*/ 200 w 265"/>
                <a:gd name="T21" fmla="*/ 45 h 84"/>
                <a:gd name="T22" fmla="*/ 205 w 265"/>
                <a:gd name="T23" fmla="*/ 50 h 84"/>
                <a:gd name="T24" fmla="*/ 212 w 265"/>
                <a:gd name="T25" fmla="*/ 53 h 84"/>
                <a:gd name="T26" fmla="*/ 226 w 265"/>
                <a:gd name="T27" fmla="*/ 57 h 84"/>
                <a:gd name="T28" fmla="*/ 245 w 265"/>
                <a:gd name="T29" fmla="*/ 65 h 84"/>
                <a:gd name="T30" fmla="*/ 260 w 265"/>
                <a:gd name="T31" fmla="*/ 72 h 84"/>
                <a:gd name="T32" fmla="*/ 265 w 265"/>
                <a:gd name="T33" fmla="*/ 81 h 84"/>
                <a:gd name="T34" fmla="*/ 260 w 265"/>
                <a:gd name="T35" fmla="*/ 84 h 84"/>
                <a:gd name="T36" fmla="*/ 248 w 265"/>
                <a:gd name="T37" fmla="*/ 84 h 84"/>
                <a:gd name="T38" fmla="*/ 231 w 265"/>
                <a:gd name="T39" fmla="*/ 79 h 84"/>
                <a:gd name="T40" fmla="*/ 212 w 265"/>
                <a:gd name="T41" fmla="*/ 74 h 84"/>
                <a:gd name="T42" fmla="*/ 195 w 265"/>
                <a:gd name="T43" fmla="*/ 69 h 84"/>
                <a:gd name="T44" fmla="*/ 178 w 265"/>
                <a:gd name="T45" fmla="*/ 62 h 84"/>
                <a:gd name="T46" fmla="*/ 168 w 265"/>
                <a:gd name="T47" fmla="*/ 57 h 84"/>
                <a:gd name="T48" fmla="*/ 164 w 265"/>
                <a:gd name="T49" fmla="*/ 55 h 84"/>
                <a:gd name="T50" fmla="*/ 164 w 265"/>
                <a:gd name="T51" fmla="*/ 53 h 84"/>
                <a:gd name="T52" fmla="*/ 164 w 265"/>
                <a:gd name="T53" fmla="*/ 48 h 84"/>
                <a:gd name="T54" fmla="*/ 166 w 265"/>
                <a:gd name="T55" fmla="*/ 45 h 84"/>
                <a:gd name="T56" fmla="*/ 168 w 265"/>
                <a:gd name="T57" fmla="*/ 45 h 84"/>
                <a:gd name="T58" fmla="*/ 156 w 265"/>
                <a:gd name="T59" fmla="*/ 41 h 84"/>
                <a:gd name="T60" fmla="*/ 137 w 265"/>
                <a:gd name="T61" fmla="*/ 36 h 84"/>
                <a:gd name="T62" fmla="*/ 118 w 265"/>
                <a:gd name="T63" fmla="*/ 31 h 84"/>
                <a:gd name="T64" fmla="*/ 99 w 265"/>
                <a:gd name="T65" fmla="*/ 28 h 84"/>
                <a:gd name="T66" fmla="*/ 89 w 265"/>
                <a:gd name="T67" fmla="*/ 26 h 84"/>
                <a:gd name="T68" fmla="*/ 77 w 265"/>
                <a:gd name="T69" fmla="*/ 24 h 84"/>
                <a:gd name="T70" fmla="*/ 63 w 265"/>
                <a:gd name="T71" fmla="*/ 21 h 84"/>
                <a:gd name="T72" fmla="*/ 48 w 265"/>
                <a:gd name="T73" fmla="*/ 16 h 84"/>
                <a:gd name="T74" fmla="*/ 34 w 265"/>
                <a:gd name="T75" fmla="*/ 12 h 84"/>
                <a:gd name="T76" fmla="*/ 20 w 265"/>
                <a:gd name="T77" fmla="*/ 7 h 84"/>
                <a:gd name="T78" fmla="*/ 10 w 265"/>
                <a:gd name="T79" fmla="*/ 4 h 84"/>
                <a:gd name="T80" fmla="*/ 0 w 265"/>
                <a:gd name="T81" fmla="*/ 0 h 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65"/>
                <a:gd name="T124" fmla="*/ 0 h 84"/>
                <a:gd name="T125" fmla="*/ 265 w 265"/>
                <a:gd name="T126" fmla="*/ 84 h 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65" h="84">
                  <a:moveTo>
                    <a:pt x="0" y="0"/>
                  </a:moveTo>
                  <a:lnTo>
                    <a:pt x="17" y="2"/>
                  </a:lnTo>
                  <a:lnTo>
                    <a:pt x="41" y="4"/>
                  </a:lnTo>
                  <a:lnTo>
                    <a:pt x="72" y="9"/>
                  </a:lnTo>
                  <a:lnTo>
                    <a:pt x="104" y="14"/>
                  </a:lnTo>
                  <a:lnTo>
                    <a:pt x="137" y="19"/>
                  </a:lnTo>
                  <a:lnTo>
                    <a:pt x="164" y="24"/>
                  </a:lnTo>
                  <a:lnTo>
                    <a:pt x="183" y="28"/>
                  </a:lnTo>
                  <a:lnTo>
                    <a:pt x="193" y="33"/>
                  </a:lnTo>
                  <a:lnTo>
                    <a:pt x="197" y="41"/>
                  </a:lnTo>
                  <a:lnTo>
                    <a:pt x="200" y="45"/>
                  </a:lnTo>
                  <a:lnTo>
                    <a:pt x="205" y="50"/>
                  </a:lnTo>
                  <a:lnTo>
                    <a:pt x="212" y="53"/>
                  </a:lnTo>
                  <a:lnTo>
                    <a:pt x="226" y="57"/>
                  </a:lnTo>
                  <a:lnTo>
                    <a:pt x="245" y="65"/>
                  </a:lnTo>
                  <a:lnTo>
                    <a:pt x="260" y="72"/>
                  </a:lnTo>
                  <a:lnTo>
                    <a:pt x="265" y="81"/>
                  </a:lnTo>
                  <a:lnTo>
                    <a:pt x="260" y="84"/>
                  </a:lnTo>
                  <a:lnTo>
                    <a:pt x="248" y="84"/>
                  </a:lnTo>
                  <a:lnTo>
                    <a:pt x="231" y="79"/>
                  </a:lnTo>
                  <a:lnTo>
                    <a:pt x="212" y="74"/>
                  </a:lnTo>
                  <a:lnTo>
                    <a:pt x="195" y="69"/>
                  </a:lnTo>
                  <a:lnTo>
                    <a:pt x="178" y="62"/>
                  </a:lnTo>
                  <a:lnTo>
                    <a:pt x="168" y="57"/>
                  </a:lnTo>
                  <a:lnTo>
                    <a:pt x="164" y="55"/>
                  </a:lnTo>
                  <a:lnTo>
                    <a:pt x="164" y="53"/>
                  </a:lnTo>
                  <a:lnTo>
                    <a:pt x="164" y="48"/>
                  </a:lnTo>
                  <a:lnTo>
                    <a:pt x="166" y="45"/>
                  </a:lnTo>
                  <a:lnTo>
                    <a:pt x="168" y="45"/>
                  </a:lnTo>
                  <a:lnTo>
                    <a:pt x="156" y="41"/>
                  </a:lnTo>
                  <a:lnTo>
                    <a:pt x="137" y="36"/>
                  </a:lnTo>
                  <a:lnTo>
                    <a:pt x="118" y="31"/>
                  </a:lnTo>
                  <a:lnTo>
                    <a:pt x="99" y="28"/>
                  </a:lnTo>
                  <a:lnTo>
                    <a:pt x="89" y="26"/>
                  </a:lnTo>
                  <a:lnTo>
                    <a:pt x="77" y="24"/>
                  </a:lnTo>
                  <a:lnTo>
                    <a:pt x="63" y="21"/>
                  </a:lnTo>
                  <a:lnTo>
                    <a:pt x="48" y="16"/>
                  </a:lnTo>
                  <a:lnTo>
                    <a:pt x="34" y="12"/>
                  </a:lnTo>
                  <a:lnTo>
                    <a:pt x="20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7" name="Freeform 161"/>
            <p:cNvSpPr>
              <a:spLocks/>
            </p:cNvSpPr>
            <p:nvPr/>
          </p:nvSpPr>
          <p:spPr bwMode="auto">
            <a:xfrm>
              <a:off x="2652" y="2377"/>
              <a:ext cx="310" cy="197"/>
            </a:xfrm>
            <a:custGeom>
              <a:avLst/>
              <a:gdLst>
                <a:gd name="T0" fmla="*/ 34 w 310"/>
                <a:gd name="T1" fmla="*/ 36 h 197"/>
                <a:gd name="T2" fmla="*/ 53 w 310"/>
                <a:gd name="T3" fmla="*/ 20 h 197"/>
                <a:gd name="T4" fmla="*/ 70 w 310"/>
                <a:gd name="T5" fmla="*/ 5 h 197"/>
                <a:gd name="T6" fmla="*/ 91 w 310"/>
                <a:gd name="T7" fmla="*/ 0 h 197"/>
                <a:gd name="T8" fmla="*/ 96 w 310"/>
                <a:gd name="T9" fmla="*/ 5 h 197"/>
                <a:gd name="T10" fmla="*/ 94 w 310"/>
                <a:gd name="T11" fmla="*/ 17 h 197"/>
                <a:gd name="T12" fmla="*/ 77 w 310"/>
                <a:gd name="T13" fmla="*/ 27 h 197"/>
                <a:gd name="T14" fmla="*/ 48 w 310"/>
                <a:gd name="T15" fmla="*/ 41 h 197"/>
                <a:gd name="T16" fmla="*/ 48 w 310"/>
                <a:gd name="T17" fmla="*/ 51 h 197"/>
                <a:gd name="T18" fmla="*/ 60 w 310"/>
                <a:gd name="T19" fmla="*/ 51 h 197"/>
                <a:gd name="T20" fmla="*/ 63 w 310"/>
                <a:gd name="T21" fmla="*/ 56 h 197"/>
                <a:gd name="T22" fmla="*/ 65 w 310"/>
                <a:gd name="T23" fmla="*/ 60 h 197"/>
                <a:gd name="T24" fmla="*/ 77 w 310"/>
                <a:gd name="T25" fmla="*/ 56 h 197"/>
                <a:gd name="T26" fmla="*/ 106 w 310"/>
                <a:gd name="T27" fmla="*/ 46 h 197"/>
                <a:gd name="T28" fmla="*/ 120 w 310"/>
                <a:gd name="T29" fmla="*/ 51 h 197"/>
                <a:gd name="T30" fmla="*/ 96 w 310"/>
                <a:gd name="T31" fmla="*/ 60 h 197"/>
                <a:gd name="T32" fmla="*/ 65 w 310"/>
                <a:gd name="T33" fmla="*/ 75 h 197"/>
                <a:gd name="T34" fmla="*/ 36 w 310"/>
                <a:gd name="T35" fmla="*/ 92 h 197"/>
                <a:gd name="T36" fmla="*/ 27 w 310"/>
                <a:gd name="T37" fmla="*/ 106 h 197"/>
                <a:gd name="T38" fmla="*/ 41 w 310"/>
                <a:gd name="T39" fmla="*/ 118 h 197"/>
                <a:gd name="T40" fmla="*/ 67 w 310"/>
                <a:gd name="T41" fmla="*/ 113 h 197"/>
                <a:gd name="T42" fmla="*/ 91 w 310"/>
                <a:gd name="T43" fmla="*/ 101 h 197"/>
                <a:gd name="T44" fmla="*/ 130 w 310"/>
                <a:gd name="T45" fmla="*/ 84 h 197"/>
                <a:gd name="T46" fmla="*/ 171 w 310"/>
                <a:gd name="T47" fmla="*/ 68 h 197"/>
                <a:gd name="T48" fmla="*/ 202 w 310"/>
                <a:gd name="T49" fmla="*/ 60 h 197"/>
                <a:gd name="T50" fmla="*/ 195 w 310"/>
                <a:gd name="T51" fmla="*/ 72 h 197"/>
                <a:gd name="T52" fmla="*/ 161 w 310"/>
                <a:gd name="T53" fmla="*/ 87 h 197"/>
                <a:gd name="T54" fmla="*/ 120 w 310"/>
                <a:gd name="T55" fmla="*/ 104 h 197"/>
                <a:gd name="T56" fmla="*/ 82 w 310"/>
                <a:gd name="T57" fmla="*/ 125 h 197"/>
                <a:gd name="T58" fmla="*/ 82 w 310"/>
                <a:gd name="T59" fmla="*/ 135 h 197"/>
                <a:gd name="T60" fmla="*/ 108 w 310"/>
                <a:gd name="T61" fmla="*/ 128 h 197"/>
                <a:gd name="T62" fmla="*/ 127 w 310"/>
                <a:gd name="T63" fmla="*/ 125 h 197"/>
                <a:gd name="T64" fmla="*/ 147 w 310"/>
                <a:gd name="T65" fmla="*/ 118 h 197"/>
                <a:gd name="T66" fmla="*/ 164 w 310"/>
                <a:gd name="T67" fmla="*/ 111 h 197"/>
                <a:gd name="T68" fmla="*/ 200 w 310"/>
                <a:gd name="T69" fmla="*/ 94 h 197"/>
                <a:gd name="T70" fmla="*/ 233 w 310"/>
                <a:gd name="T71" fmla="*/ 80 h 197"/>
                <a:gd name="T72" fmla="*/ 272 w 310"/>
                <a:gd name="T73" fmla="*/ 65 h 197"/>
                <a:gd name="T74" fmla="*/ 293 w 310"/>
                <a:gd name="T75" fmla="*/ 72 h 197"/>
                <a:gd name="T76" fmla="*/ 305 w 310"/>
                <a:gd name="T77" fmla="*/ 84 h 197"/>
                <a:gd name="T78" fmla="*/ 293 w 310"/>
                <a:gd name="T79" fmla="*/ 87 h 197"/>
                <a:gd name="T80" fmla="*/ 257 w 310"/>
                <a:gd name="T81" fmla="*/ 92 h 197"/>
                <a:gd name="T82" fmla="*/ 224 w 310"/>
                <a:gd name="T83" fmla="*/ 99 h 197"/>
                <a:gd name="T84" fmla="*/ 192 w 310"/>
                <a:gd name="T85" fmla="*/ 111 h 197"/>
                <a:gd name="T86" fmla="*/ 159 w 310"/>
                <a:gd name="T87" fmla="*/ 125 h 197"/>
                <a:gd name="T88" fmla="*/ 115 w 310"/>
                <a:gd name="T89" fmla="*/ 142 h 197"/>
                <a:gd name="T90" fmla="*/ 70 w 310"/>
                <a:gd name="T91" fmla="*/ 161 h 197"/>
                <a:gd name="T92" fmla="*/ 34 w 310"/>
                <a:gd name="T93" fmla="*/ 183 h 197"/>
                <a:gd name="T94" fmla="*/ 5 w 310"/>
                <a:gd name="T95" fmla="*/ 159 h 197"/>
                <a:gd name="T96" fmla="*/ 5 w 310"/>
                <a:gd name="T97" fmla="*/ 68 h 1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10"/>
                <a:gd name="T148" fmla="*/ 0 h 197"/>
                <a:gd name="T149" fmla="*/ 310 w 310"/>
                <a:gd name="T150" fmla="*/ 197 h 1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10" h="197">
                  <a:moveTo>
                    <a:pt x="24" y="41"/>
                  </a:moveTo>
                  <a:lnTo>
                    <a:pt x="34" y="36"/>
                  </a:lnTo>
                  <a:lnTo>
                    <a:pt x="46" y="29"/>
                  </a:lnTo>
                  <a:lnTo>
                    <a:pt x="53" y="20"/>
                  </a:lnTo>
                  <a:lnTo>
                    <a:pt x="58" y="8"/>
                  </a:lnTo>
                  <a:lnTo>
                    <a:pt x="70" y="5"/>
                  </a:lnTo>
                  <a:lnTo>
                    <a:pt x="82" y="3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96" y="5"/>
                  </a:lnTo>
                  <a:lnTo>
                    <a:pt x="96" y="10"/>
                  </a:lnTo>
                  <a:lnTo>
                    <a:pt x="94" y="17"/>
                  </a:lnTo>
                  <a:lnTo>
                    <a:pt x="89" y="22"/>
                  </a:lnTo>
                  <a:lnTo>
                    <a:pt x="77" y="27"/>
                  </a:lnTo>
                  <a:lnTo>
                    <a:pt x="60" y="34"/>
                  </a:lnTo>
                  <a:lnTo>
                    <a:pt x="48" y="41"/>
                  </a:lnTo>
                  <a:lnTo>
                    <a:pt x="43" y="51"/>
                  </a:lnTo>
                  <a:lnTo>
                    <a:pt x="48" y="51"/>
                  </a:lnTo>
                  <a:lnTo>
                    <a:pt x="53" y="51"/>
                  </a:lnTo>
                  <a:lnTo>
                    <a:pt x="60" y="51"/>
                  </a:lnTo>
                  <a:lnTo>
                    <a:pt x="63" y="53"/>
                  </a:lnTo>
                  <a:lnTo>
                    <a:pt x="63" y="56"/>
                  </a:lnTo>
                  <a:lnTo>
                    <a:pt x="65" y="58"/>
                  </a:lnTo>
                  <a:lnTo>
                    <a:pt x="65" y="60"/>
                  </a:lnTo>
                  <a:lnTo>
                    <a:pt x="67" y="60"/>
                  </a:lnTo>
                  <a:lnTo>
                    <a:pt x="77" y="56"/>
                  </a:lnTo>
                  <a:lnTo>
                    <a:pt x="91" y="51"/>
                  </a:lnTo>
                  <a:lnTo>
                    <a:pt x="106" y="46"/>
                  </a:lnTo>
                  <a:lnTo>
                    <a:pt x="115" y="44"/>
                  </a:lnTo>
                  <a:lnTo>
                    <a:pt x="120" y="51"/>
                  </a:lnTo>
                  <a:lnTo>
                    <a:pt x="111" y="56"/>
                  </a:lnTo>
                  <a:lnTo>
                    <a:pt x="96" y="60"/>
                  </a:lnTo>
                  <a:lnTo>
                    <a:pt x="82" y="68"/>
                  </a:lnTo>
                  <a:lnTo>
                    <a:pt x="65" y="75"/>
                  </a:lnTo>
                  <a:lnTo>
                    <a:pt x="48" y="84"/>
                  </a:lnTo>
                  <a:lnTo>
                    <a:pt x="36" y="92"/>
                  </a:lnTo>
                  <a:lnTo>
                    <a:pt x="29" y="99"/>
                  </a:lnTo>
                  <a:lnTo>
                    <a:pt x="27" y="106"/>
                  </a:lnTo>
                  <a:lnTo>
                    <a:pt x="31" y="113"/>
                  </a:lnTo>
                  <a:lnTo>
                    <a:pt x="41" y="118"/>
                  </a:lnTo>
                  <a:lnTo>
                    <a:pt x="55" y="118"/>
                  </a:lnTo>
                  <a:lnTo>
                    <a:pt x="67" y="113"/>
                  </a:lnTo>
                  <a:lnTo>
                    <a:pt x="77" y="109"/>
                  </a:lnTo>
                  <a:lnTo>
                    <a:pt x="91" y="101"/>
                  </a:lnTo>
                  <a:lnTo>
                    <a:pt x="111" y="94"/>
                  </a:lnTo>
                  <a:lnTo>
                    <a:pt x="130" y="84"/>
                  </a:lnTo>
                  <a:lnTo>
                    <a:pt x="152" y="77"/>
                  </a:lnTo>
                  <a:lnTo>
                    <a:pt x="171" y="68"/>
                  </a:lnTo>
                  <a:lnTo>
                    <a:pt x="188" y="63"/>
                  </a:lnTo>
                  <a:lnTo>
                    <a:pt x="202" y="60"/>
                  </a:lnTo>
                  <a:lnTo>
                    <a:pt x="207" y="68"/>
                  </a:lnTo>
                  <a:lnTo>
                    <a:pt x="195" y="72"/>
                  </a:lnTo>
                  <a:lnTo>
                    <a:pt x="180" y="77"/>
                  </a:lnTo>
                  <a:lnTo>
                    <a:pt x="161" y="87"/>
                  </a:lnTo>
                  <a:lnTo>
                    <a:pt x="140" y="94"/>
                  </a:lnTo>
                  <a:lnTo>
                    <a:pt x="120" y="104"/>
                  </a:lnTo>
                  <a:lnTo>
                    <a:pt x="101" y="116"/>
                  </a:lnTo>
                  <a:lnTo>
                    <a:pt x="82" y="125"/>
                  </a:lnTo>
                  <a:lnTo>
                    <a:pt x="70" y="137"/>
                  </a:lnTo>
                  <a:lnTo>
                    <a:pt x="82" y="135"/>
                  </a:lnTo>
                  <a:lnTo>
                    <a:pt x="96" y="130"/>
                  </a:lnTo>
                  <a:lnTo>
                    <a:pt x="108" y="128"/>
                  </a:lnTo>
                  <a:lnTo>
                    <a:pt x="118" y="125"/>
                  </a:lnTo>
                  <a:lnTo>
                    <a:pt x="127" y="125"/>
                  </a:lnTo>
                  <a:lnTo>
                    <a:pt x="137" y="123"/>
                  </a:lnTo>
                  <a:lnTo>
                    <a:pt x="147" y="118"/>
                  </a:lnTo>
                  <a:lnTo>
                    <a:pt x="154" y="116"/>
                  </a:lnTo>
                  <a:lnTo>
                    <a:pt x="164" y="111"/>
                  </a:lnTo>
                  <a:lnTo>
                    <a:pt x="180" y="101"/>
                  </a:lnTo>
                  <a:lnTo>
                    <a:pt x="200" y="94"/>
                  </a:lnTo>
                  <a:lnTo>
                    <a:pt x="216" y="87"/>
                  </a:lnTo>
                  <a:lnTo>
                    <a:pt x="233" y="80"/>
                  </a:lnTo>
                  <a:lnTo>
                    <a:pt x="252" y="72"/>
                  </a:lnTo>
                  <a:lnTo>
                    <a:pt x="272" y="65"/>
                  </a:lnTo>
                  <a:lnTo>
                    <a:pt x="284" y="65"/>
                  </a:lnTo>
                  <a:lnTo>
                    <a:pt x="293" y="72"/>
                  </a:lnTo>
                  <a:lnTo>
                    <a:pt x="300" y="77"/>
                  </a:lnTo>
                  <a:lnTo>
                    <a:pt x="305" y="84"/>
                  </a:lnTo>
                  <a:lnTo>
                    <a:pt x="310" y="87"/>
                  </a:lnTo>
                  <a:lnTo>
                    <a:pt x="293" y="87"/>
                  </a:lnTo>
                  <a:lnTo>
                    <a:pt x="274" y="89"/>
                  </a:lnTo>
                  <a:lnTo>
                    <a:pt x="257" y="92"/>
                  </a:lnTo>
                  <a:lnTo>
                    <a:pt x="240" y="94"/>
                  </a:lnTo>
                  <a:lnTo>
                    <a:pt x="224" y="99"/>
                  </a:lnTo>
                  <a:lnTo>
                    <a:pt x="209" y="104"/>
                  </a:lnTo>
                  <a:lnTo>
                    <a:pt x="192" y="111"/>
                  </a:lnTo>
                  <a:lnTo>
                    <a:pt x="176" y="118"/>
                  </a:lnTo>
                  <a:lnTo>
                    <a:pt x="159" y="125"/>
                  </a:lnTo>
                  <a:lnTo>
                    <a:pt x="137" y="133"/>
                  </a:lnTo>
                  <a:lnTo>
                    <a:pt x="115" y="142"/>
                  </a:lnTo>
                  <a:lnTo>
                    <a:pt x="91" y="149"/>
                  </a:lnTo>
                  <a:lnTo>
                    <a:pt x="70" y="161"/>
                  </a:lnTo>
                  <a:lnTo>
                    <a:pt x="51" y="171"/>
                  </a:lnTo>
                  <a:lnTo>
                    <a:pt x="34" y="183"/>
                  </a:lnTo>
                  <a:lnTo>
                    <a:pt x="19" y="197"/>
                  </a:lnTo>
                  <a:lnTo>
                    <a:pt x="5" y="159"/>
                  </a:lnTo>
                  <a:lnTo>
                    <a:pt x="0" y="111"/>
                  </a:lnTo>
                  <a:lnTo>
                    <a:pt x="5" y="68"/>
                  </a:lnTo>
                  <a:lnTo>
                    <a:pt x="2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8" name="Freeform 162"/>
            <p:cNvSpPr>
              <a:spLocks/>
            </p:cNvSpPr>
            <p:nvPr/>
          </p:nvSpPr>
          <p:spPr bwMode="auto">
            <a:xfrm>
              <a:off x="2210" y="2918"/>
              <a:ext cx="1542" cy="558"/>
            </a:xfrm>
            <a:custGeom>
              <a:avLst/>
              <a:gdLst>
                <a:gd name="T0" fmla="*/ 29 w 1542"/>
                <a:gd name="T1" fmla="*/ 7 h 558"/>
                <a:gd name="T2" fmla="*/ 12 w 1542"/>
                <a:gd name="T3" fmla="*/ 27 h 558"/>
                <a:gd name="T4" fmla="*/ 0 w 1542"/>
                <a:gd name="T5" fmla="*/ 60 h 558"/>
                <a:gd name="T6" fmla="*/ 12 w 1542"/>
                <a:gd name="T7" fmla="*/ 104 h 558"/>
                <a:gd name="T8" fmla="*/ 56 w 1542"/>
                <a:gd name="T9" fmla="*/ 140 h 558"/>
                <a:gd name="T10" fmla="*/ 96 w 1542"/>
                <a:gd name="T11" fmla="*/ 152 h 558"/>
                <a:gd name="T12" fmla="*/ 193 w 1542"/>
                <a:gd name="T13" fmla="*/ 164 h 558"/>
                <a:gd name="T14" fmla="*/ 310 w 1542"/>
                <a:gd name="T15" fmla="*/ 188 h 558"/>
                <a:gd name="T16" fmla="*/ 377 w 1542"/>
                <a:gd name="T17" fmla="*/ 214 h 558"/>
                <a:gd name="T18" fmla="*/ 392 w 1542"/>
                <a:gd name="T19" fmla="*/ 226 h 558"/>
                <a:gd name="T20" fmla="*/ 351 w 1542"/>
                <a:gd name="T21" fmla="*/ 221 h 558"/>
                <a:gd name="T22" fmla="*/ 301 w 1542"/>
                <a:gd name="T23" fmla="*/ 216 h 558"/>
                <a:gd name="T24" fmla="*/ 274 w 1542"/>
                <a:gd name="T25" fmla="*/ 221 h 558"/>
                <a:gd name="T26" fmla="*/ 269 w 1542"/>
                <a:gd name="T27" fmla="*/ 229 h 558"/>
                <a:gd name="T28" fmla="*/ 260 w 1542"/>
                <a:gd name="T29" fmla="*/ 241 h 558"/>
                <a:gd name="T30" fmla="*/ 248 w 1542"/>
                <a:gd name="T31" fmla="*/ 250 h 558"/>
                <a:gd name="T32" fmla="*/ 236 w 1542"/>
                <a:gd name="T33" fmla="*/ 262 h 558"/>
                <a:gd name="T34" fmla="*/ 229 w 1542"/>
                <a:gd name="T35" fmla="*/ 298 h 558"/>
                <a:gd name="T36" fmla="*/ 260 w 1542"/>
                <a:gd name="T37" fmla="*/ 361 h 558"/>
                <a:gd name="T38" fmla="*/ 341 w 1542"/>
                <a:gd name="T39" fmla="*/ 385 h 558"/>
                <a:gd name="T40" fmla="*/ 437 w 1542"/>
                <a:gd name="T41" fmla="*/ 387 h 558"/>
                <a:gd name="T42" fmla="*/ 536 w 1542"/>
                <a:gd name="T43" fmla="*/ 390 h 558"/>
                <a:gd name="T44" fmla="*/ 625 w 1542"/>
                <a:gd name="T45" fmla="*/ 397 h 558"/>
                <a:gd name="T46" fmla="*/ 692 w 1542"/>
                <a:gd name="T47" fmla="*/ 402 h 558"/>
                <a:gd name="T48" fmla="*/ 742 w 1542"/>
                <a:gd name="T49" fmla="*/ 406 h 558"/>
                <a:gd name="T50" fmla="*/ 817 w 1542"/>
                <a:gd name="T51" fmla="*/ 409 h 558"/>
                <a:gd name="T52" fmla="*/ 879 w 1542"/>
                <a:gd name="T53" fmla="*/ 411 h 558"/>
                <a:gd name="T54" fmla="*/ 942 w 1542"/>
                <a:gd name="T55" fmla="*/ 426 h 558"/>
                <a:gd name="T56" fmla="*/ 1062 w 1542"/>
                <a:gd name="T57" fmla="*/ 457 h 558"/>
                <a:gd name="T58" fmla="*/ 1148 w 1542"/>
                <a:gd name="T59" fmla="*/ 481 h 558"/>
                <a:gd name="T60" fmla="*/ 1184 w 1542"/>
                <a:gd name="T61" fmla="*/ 486 h 558"/>
                <a:gd name="T62" fmla="*/ 1215 w 1542"/>
                <a:gd name="T63" fmla="*/ 488 h 558"/>
                <a:gd name="T64" fmla="*/ 1249 w 1542"/>
                <a:gd name="T65" fmla="*/ 493 h 558"/>
                <a:gd name="T66" fmla="*/ 1297 w 1542"/>
                <a:gd name="T67" fmla="*/ 507 h 558"/>
                <a:gd name="T68" fmla="*/ 1335 w 1542"/>
                <a:gd name="T69" fmla="*/ 519 h 558"/>
                <a:gd name="T70" fmla="*/ 1374 w 1542"/>
                <a:gd name="T71" fmla="*/ 529 h 558"/>
                <a:gd name="T72" fmla="*/ 1463 w 1542"/>
                <a:gd name="T73" fmla="*/ 548 h 558"/>
                <a:gd name="T74" fmla="*/ 1532 w 1542"/>
                <a:gd name="T75" fmla="*/ 558 h 558"/>
                <a:gd name="T76" fmla="*/ 1535 w 1542"/>
                <a:gd name="T77" fmla="*/ 418 h 558"/>
                <a:gd name="T78" fmla="*/ 1537 w 1542"/>
                <a:gd name="T79" fmla="*/ 313 h 558"/>
                <a:gd name="T80" fmla="*/ 1537 w 1542"/>
                <a:gd name="T81" fmla="*/ 279 h 558"/>
                <a:gd name="T82" fmla="*/ 1540 w 1542"/>
                <a:gd name="T83" fmla="*/ 269 h 558"/>
                <a:gd name="T84" fmla="*/ 1540 w 1542"/>
                <a:gd name="T85" fmla="*/ 248 h 558"/>
                <a:gd name="T86" fmla="*/ 1540 w 1542"/>
                <a:gd name="T87" fmla="*/ 231 h 558"/>
                <a:gd name="T88" fmla="*/ 1542 w 1542"/>
                <a:gd name="T89" fmla="*/ 214 h 558"/>
                <a:gd name="T90" fmla="*/ 1542 w 1542"/>
                <a:gd name="T91" fmla="*/ 195 h 558"/>
                <a:gd name="T92" fmla="*/ 1542 w 1542"/>
                <a:gd name="T93" fmla="*/ 192 h 558"/>
                <a:gd name="T94" fmla="*/ 1468 w 1542"/>
                <a:gd name="T95" fmla="*/ 176 h 558"/>
                <a:gd name="T96" fmla="*/ 1307 w 1542"/>
                <a:gd name="T97" fmla="*/ 149 h 558"/>
                <a:gd name="T98" fmla="*/ 1117 w 1542"/>
                <a:gd name="T99" fmla="*/ 123 h 558"/>
                <a:gd name="T100" fmla="*/ 937 w 1542"/>
                <a:gd name="T101" fmla="*/ 99 h 558"/>
                <a:gd name="T102" fmla="*/ 805 w 1542"/>
                <a:gd name="T103" fmla="*/ 82 h 558"/>
                <a:gd name="T104" fmla="*/ 738 w 1542"/>
                <a:gd name="T105" fmla="*/ 75 h 558"/>
                <a:gd name="T106" fmla="*/ 630 w 1542"/>
                <a:gd name="T107" fmla="*/ 63 h 558"/>
                <a:gd name="T108" fmla="*/ 512 w 1542"/>
                <a:gd name="T109" fmla="*/ 51 h 558"/>
                <a:gd name="T110" fmla="*/ 445 w 1542"/>
                <a:gd name="T111" fmla="*/ 48 h 558"/>
                <a:gd name="T112" fmla="*/ 363 w 1542"/>
                <a:gd name="T113" fmla="*/ 39 h 558"/>
                <a:gd name="T114" fmla="*/ 265 w 1542"/>
                <a:gd name="T115" fmla="*/ 22 h 558"/>
                <a:gd name="T116" fmla="*/ 164 w 1542"/>
                <a:gd name="T117" fmla="*/ 10 h 558"/>
                <a:gd name="T118" fmla="*/ 77 w 1542"/>
                <a:gd name="T119" fmla="*/ 0 h 5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42"/>
                <a:gd name="T181" fmla="*/ 0 h 558"/>
                <a:gd name="T182" fmla="*/ 1542 w 1542"/>
                <a:gd name="T183" fmla="*/ 558 h 5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42" h="558">
                  <a:moveTo>
                    <a:pt x="36" y="0"/>
                  </a:moveTo>
                  <a:lnTo>
                    <a:pt x="32" y="3"/>
                  </a:lnTo>
                  <a:lnTo>
                    <a:pt x="29" y="7"/>
                  </a:lnTo>
                  <a:lnTo>
                    <a:pt x="24" y="10"/>
                  </a:lnTo>
                  <a:lnTo>
                    <a:pt x="20" y="15"/>
                  </a:lnTo>
                  <a:lnTo>
                    <a:pt x="12" y="27"/>
                  </a:lnTo>
                  <a:lnTo>
                    <a:pt x="5" y="36"/>
                  </a:lnTo>
                  <a:lnTo>
                    <a:pt x="3" y="48"/>
                  </a:lnTo>
                  <a:lnTo>
                    <a:pt x="0" y="60"/>
                  </a:lnTo>
                  <a:lnTo>
                    <a:pt x="0" y="75"/>
                  </a:lnTo>
                  <a:lnTo>
                    <a:pt x="5" y="89"/>
                  </a:lnTo>
                  <a:lnTo>
                    <a:pt x="12" y="104"/>
                  </a:lnTo>
                  <a:lnTo>
                    <a:pt x="24" y="116"/>
                  </a:lnTo>
                  <a:lnTo>
                    <a:pt x="39" y="128"/>
                  </a:lnTo>
                  <a:lnTo>
                    <a:pt x="56" y="140"/>
                  </a:lnTo>
                  <a:lnTo>
                    <a:pt x="75" y="149"/>
                  </a:lnTo>
                  <a:lnTo>
                    <a:pt x="99" y="159"/>
                  </a:lnTo>
                  <a:lnTo>
                    <a:pt x="96" y="152"/>
                  </a:lnTo>
                  <a:lnTo>
                    <a:pt x="123" y="154"/>
                  </a:lnTo>
                  <a:lnTo>
                    <a:pt x="154" y="159"/>
                  </a:lnTo>
                  <a:lnTo>
                    <a:pt x="193" y="164"/>
                  </a:lnTo>
                  <a:lnTo>
                    <a:pt x="233" y="171"/>
                  </a:lnTo>
                  <a:lnTo>
                    <a:pt x="272" y="178"/>
                  </a:lnTo>
                  <a:lnTo>
                    <a:pt x="310" y="188"/>
                  </a:lnTo>
                  <a:lnTo>
                    <a:pt x="344" y="197"/>
                  </a:lnTo>
                  <a:lnTo>
                    <a:pt x="370" y="209"/>
                  </a:lnTo>
                  <a:lnTo>
                    <a:pt x="377" y="214"/>
                  </a:lnTo>
                  <a:lnTo>
                    <a:pt x="382" y="216"/>
                  </a:lnTo>
                  <a:lnTo>
                    <a:pt x="387" y="221"/>
                  </a:lnTo>
                  <a:lnTo>
                    <a:pt x="392" y="226"/>
                  </a:lnTo>
                  <a:lnTo>
                    <a:pt x="380" y="224"/>
                  </a:lnTo>
                  <a:lnTo>
                    <a:pt x="365" y="221"/>
                  </a:lnTo>
                  <a:lnTo>
                    <a:pt x="351" y="221"/>
                  </a:lnTo>
                  <a:lnTo>
                    <a:pt x="334" y="219"/>
                  </a:lnTo>
                  <a:lnTo>
                    <a:pt x="317" y="219"/>
                  </a:lnTo>
                  <a:lnTo>
                    <a:pt x="301" y="216"/>
                  </a:lnTo>
                  <a:lnTo>
                    <a:pt x="286" y="216"/>
                  </a:lnTo>
                  <a:lnTo>
                    <a:pt x="274" y="219"/>
                  </a:lnTo>
                  <a:lnTo>
                    <a:pt x="274" y="221"/>
                  </a:lnTo>
                  <a:lnTo>
                    <a:pt x="272" y="224"/>
                  </a:lnTo>
                  <a:lnTo>
                    <a:pt x="272" y="226"/>
                  </a:lnTo>
                  <a:lnTo>
                    <a:pt x="269" y="229"/>
                  </a:lnTo>
                  <a:lnTo>
                    <a:pt x="267" y="233"/>
                  </a:lnTo>
                  <a:lnTo>
                    <a:pt x="262" y="238"/>
                  </a:lnTo>
                  <a:lnTo>
                    <a:pt x="260" y="241"/>
                  </a:lnTo>
                  <a:lnTo>
                    <a:pt x="255" y="245"/>
                  </a:lnTo>
                  <a:lnTo>
                    <a:pt x="253" y="248"/>
                  </a:lnTo>
                  <a:lnTo>
                    <a:pt x="248" y="250"/>
                  </a:lnTo>
                  <a:lnTo>
                    <a:pt x="245" y="255"/>
                  </a:lnTo>
                  <a:lnTo>
                    <a:pt x="241" y="257"/>
                  </a:lnTo>
                  <a:lnTo>
                    <a:pt x="236" y="262"/>
                  </a:lnTo>
                  <a:lnTo>
                    <a:pt x="231" y="272"/>
                  </a:lnTo>
                  <a:lnTo>
                    <a:pt x="229" y="284"/>
                  </a:lnTo>
                  <a:lnTo>
                    <a:pt x="229" y="298"/>
                  </a:lnTo>
                  <a:lnTo>
                    <a:pt x="231" y="317"/>
                  </a:lnTo>
                  <a:lnTo>
                    <a:pt x="243" y="337"/>
                  </a:lnTo>
                  <a:lnTo>
                    <a:pt x="260" y="361"/>
                  </a:lnTo>
                  <a:lnTo>
                    <a:pt x="286" y="385"/>
                  </a:lnTo>
                  <a:lnTo>
                    <a:pt x="313" y="385"/>
                  </a:lnTo>
                  <a:lnTo>
                    <a:pt x="341" y="385"/>
                  </a:lnTo>
                  <a:lnTo>
                    <a:pt x="373" y="385"/>
                  </a:lnTo>
                  <a:lnTo>
                    <a:pt x="406" y="385"/>
                  </a:lnTo>
                  <a:lnTo>
                    <a:pt x="437" y="387"/>
                  </a:lnTo>
                  <a:lnTo>
                    <a:pt x="471" y="387"/>
                  </a:lnTo>
                  <a:lnTo>
                    <a:pt x="502" y="390"/>
                  </a:lnTo>
                  <a:lnTo>
                    <a:pt x="536" y="390"/>
                  </a:lnTo>
                  <a:lnTo>
                    <a:pt x="567" y="392"/>
                  </a:lnTo>
                  <a:lnTo>
                    <a:pt x="596" y="394"/>
                  </a:lnTo>
                  <a:lnTo>
                    <a:pt x="625" y="397"/>
                  </a:lnTo>
                  <a:lnTo>
                    <a:pt x="649" y="399"/>
                  </a:lnTo>
                  <a:lnTo>
                    <a:pt x="673" y="399"/>
                  </a:lnTo>
                  <a:lnTo>
                    <a:pt x="692" y="402"/>
                  </a:lnTo>
                  <a:lnTo>
                    <a:pt x="709" y="404"/>
                  </a:lnTo>
                  <a:lnTo>
                    <a:pt x="721" y="404"/>
                  </a:lnTo>
                  <a:lnTo>
                    <a:pt x="742" y="406"/>
                  </a:lnTo>
                  <a:lnTo>
                    <a:pt x="766" y="406"/>
                  </a:lnTo>
                  <a:lnTo>
                    <a:pt x="793" y="409"/>
                  </a:lnTo>
                  <a:lnTo>
                    <a:pt x="817" y="409"/>
                  </a:lnTo>
                  <a:lnTo>
                    <a:pt x="841" y="409"/>
                  </a:lnTo>
                  <a:lnTo>
                    <a:pt x="862" y="411"/>
                  </a:lnTo>
                  <a:lnTo>
                    <a:pt x="879" y="411"/>
                  </a:lnTo>
                  <a:lnTo>
                    <a:pt x="894" y="414"/>
                  </a:lnTo>
                  <a:lnTo>
                    <a:pt x="913" y="418"/>
                  </a:lnTo>
                  <a:lnTo>
                    <a:pt x="942" y="426"/>
                  </a:lnTo>
                  <a:lnTo>
                    <a:pt x="980" y="435"/>
                  </a:lnTo>
                  <a:lnTo>
                    <a:pt x="1021" y="445"/>
                  </a:lnTo>
                  <a:lnTo>
                    <a:pt x="1062" y="457"/>
                  </a:lnTo>
                  <a:lnTo>
                    <a:pt x="1098" y="466"/>
                  </a:lnTo>
                  <a:lnTo>
                    <a:pt x="1129" y="476"/>
                  </a:lnTo>
                  <a:lnTo>
                    <a:pt x="1148" y="481"/>
                  </a:lnTo>
                  <a:lnTo>
                    <a:pt x="1160" y="483"/>
                  </a:lnTo>
                  <a:lnTo>
                    <a:pt x="1172" y="483"/>
                  </a:lnTo>
                  <a:lnTo>
                    <a:pt x="1184" y="486"/>
                  </a:lnTo>
                  <a:lnTo>
                    <a:pt x="1196" y="486"/>
                  </a:lnTo>
                  <a:lnTo>
                    <a:pt x="1206" y="486"/>
                  </a:lnTo>
                  <a:lnTo>
                    <a:pt x="1215" y="488"/>
                  </a:lnTo>
                  <a:lnTo>
                    <a:pt x="1225" y="488"/>
                  </a:lnTo>
                  <a:lnTo>
                    <a:pt x="1235" y="490"/>
                  </a:lnTo>
                  <a:lnTo>
                    <a:pt x="1249" y="493"/>
                  </a:lnTo>
                  <a:lnTo>
                    <a:pt x="1263" y="498"/>
                  </a:lnTo>
                  <a:lnTo>
                    <a:pt x="1280" y="503"/>
                  </a:lnTo>
                  <a:lnTo>
                    <a:pt x="1297" y="507"/>
                  </a:lnTo>
                  <a:lnTo>
                    <a:pt x="1311" y="512"/>
                  </a:lnTo>
                  <a:lnTo>
                    <a:pt x="1326" y="515"/>
                  </a:lnTo>
                  <a:lnTo>
                    <a:pt x="1335" y="519"/>
                  </a:lnTo>
                  <a:lnTo>
                    <a:pt x="1343" y="522"/>
                  </a:lnTo>
                  <a:lnTo>
                    <a:pt x="1355" y="524"/>
                  </a:lnTo>
                  <a:lnTo>
                    <a:pt x="1374" y="529"/>
                  </a:lnTo>
                  <a:lnTo>
                    <a:pt x="1400" y="536"/>
                  </a:lnTo>
                  <a:lnTo>
                    <a:pt x="1432" y="541"/>
                  </a:lnTo>
                  <a:lnTo>
                    <a:pt x="1463" y="548"/>
                  </a:lnTo>
                  <a:lnTo>
                    <a:pt x="1492" y="553"/>
                  </a:lnTo>
                  <a:lnTo>
                    <a:pt x="1516" y="555"/>
                  </a:lnTo>
                  <a:lnTo>
                    <a:pt x="1532" y="558"/>
                  </a:lnTo>
                  <a:lnTo>
                    <a:pt x="1532" y="539"/>
                  </a:lnTo>
                  <a:lnTo>
                    <a:pt x="1535" y="488"/>
                  </a:lnTo>
                  <a:lnTo>
                    <a:pt x="1535" y="418"/>
                  </a:lnTo>
                  <a:lnTo>
                    <a:pt x="1537" y="341"/>
                  </a:lnTo>
                  <a:lnTo>
                    <a:pt x="1537" y="327"/>
                  </a:lnTo>
                  <a:lnTo>
                    <a:pt x="1537" y="313"/>
                  </a:lnTo>
                  <a:lnTo>
                    <a:pt x="1537" y="298"/>
                  </a:lnTo>
                  <a:lnTo>
                    <a:pt x="1537" y="284"/>
                  </a:lnTo>
                  <a:lnTo>
                    <a:pt x="1537" y="279"/>
                  </a:lnTo>
                  <a:lnTo>
                    <a:pt x="1537" y="277"/>
                  </a:lnTo>
                  <a:lnTo>
                    <a:pt x="1537" y="272"/>
                  </a:lnTo>
                  <a:lnTo>
                    <a:pt x="1540" y="269"/>
                  </a:lnTo>
                  <a:lnTo>
                    <a:pt x="1540" y="262"/>
                  </a:lnTo>
                  <a:lnTo>
                    <a:pt x="1540" y="255"/>
                  </a:lnTo>
                  <a:lnTo>
                    <a:pt x="1540" y="248"/>
                  </a:lnTo>
                  <a:lnTo>
                    <a:pt x="1540" y="241"/>
                  </a:lnTo>
                  <a:lnTo>
                    <a:pt x="1540" y="236"/>
                  </a:lnTo>
                  <a:lnTo>
                    <a:pt x="1540" y="231"/>
                  </a:lnTo>
                  <a:lnTo>
                    <a:pt x="1540" y="226"/>
                  </a:lnTo>
                  <a:lnTo>
                    <a:pt x="1540" y="221"/>
                  </a:lnTo>
                  <a:lnTo>
                    <a:pt x="1542" y="214"/>
                  </a:lnTo>
                  <a:lnTo>
                    <a:pt x="1542" y="207"/>
                  </a:lnTo>
                  <a:lnTo>
                    <a:pt x="1542" y="200"/>
                  </a:lnTo>
                  <a:lnTo>
                    <a:pt x="1542" y="195"/>
                  </a:lnTo>
                  <a:lnTo>
                    <a:pt x="1542" y="192"/>
                  </a:lnTo>
                  <a:lnTo>
                    <a:pt x="1542" y="190"/>
                  </a:lnTo>
                  <a:lnTo>
                    <a:pt x="1511" y="183"/>
                  </a:lnTo>
                  <a:lnTo>
                    <a:pt x="1468" y="176"/>
                  </a:lnTo>
                  <a:lnTo>
                    <a:pt x="1420" y="168"/>
                  </a:lnTo>
                  <a:lnTo>
                    <a:pt x="1367" y="159"/>
                  </a:lnTo>
                  <a:lnTo>
                    <a:pt x="1307" y="149"/>
                  </a:lnTo>
                  <a:lnTo>
                    <a:pt x="1244" y="140"/>
                  </a:lnTo>
                  <a:lnTo>
                    <a:pt x="1182" y="130"/>
                  </a:lnTo>
                  <a:lnTo>
                    <a:pt x="1117" y="123"/>
                  </a:lnTo>
                  <a:lnTo>
                    <a:pt x="1055" y="113"/>
                  </a:lnTo>
                  <a:lnTo>
                    <a:pt x="995" y="106"/>
                  </a:lnTo>
                  <a:lnTo>
                    <a:pt x="937" y="99"/>
                  </a:lnTo>
                  <a:lnTo>
                    <a:pt x="886" y="92"/>
                  </a:lnTo>
                  <a:lnTo>
                    <a:pt x="841" y="87"/>
                  </a:lnTo>
                  <a:lnTo>
                    <a:pt x="805" y="82"/>
                  </a:lnTo>
                  <a:lnTo>
                    <a:pt x="778" y="79"/>
                  </a:lnTo>
                  <a:lnTo>
                    <a:pt x="762" y="77"/>
                  </a:lnTo>
                  <a:lnTo>
                    <a:pt x="738" y="75"/>
                  </a:lnTo>
                  <a:lnTo>
                    <a:pt x="706" y="72"/>
                  </a:lnTo>
                  <a:lnTo>
                    <a:pt x="668" y="67"/>
                  </a:lnTo>
                  <a:lnTo>
                    <a:pt x="630" y="63"/>
                  </a:lnTo>
                  <a:lnTo>
                    <a:pt x="586" y="58"/>
                  </a:lnTo>
                  <a:lnTo>
                    <a:pt x="548" y="55"/>
                  </a:lnTo>
                  <a:lnTo>
                    <a:pt x="512" y="51"/>
                  </a:lnTo>
                  <a:lnTo>
                    <a:pt x="481" y="51"/>
                  </a:lnTo>
                  <a:lnTo>
                    <a:pt x="464" y="51"/>
                  </a:lnTo>
                  <a:lnTo>
                    <a:pt x="445" y="48"/>
                  </a:lnTo>
                  <a:lnTo>
                    <a:pt x="421" y="46"/>
                  </a:lnTo>
                  <a:lnTo>
                    <a:pt x="394" y="41"/>
                  </a:lnTo>
                  <a:lnTo>
                    <a:pt x="363" y="39"/>
                  </a:lnTo>
                  <a:lnTo>
                    <a:pt x="332" y="34"/>
                  </a:lnTo>
                  <a:lnTo>
                    <a:pt x="298" y="27"/>
                  </a:lnTo>
                  <a:lnTo>
                    <a:pt x="265" y="22"/>
                  </a:lnTo>
                  <a:lnTo>
                    <a:pt x="231" y="17"/>
                  </a:lnTo>
                  <a:lnTo>
                    <a:pt x="195" y="12"/>
                  </a:lnTo>
                  <a:lnTo>
                    <a:pt x="164" y="10"/>
                  </a:lnTo>
                  <a:lnTo>
                    <a:pt x="132" y="5"/>
                  </a:lnTo>
                  <a:lnTo>
                    <a:pt x="104" y="3"/>
                  </a:lnTo>
                  <a:lnTo>
                    <a:pt x="77" y="0"/>
                  </a:lnTo>
                  <a:lnTo>
                    <a:pt x="5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9" name="Freeform 163"/>
            <p:cNvSpPr>
              <a:spLocks/>
            </p:cNvSpPr>
            <p:nvPr/>
          </p:nvSpPr>
          <p:spPr bwMode="auto">
            <a:xfrm>
              <a:off x="2210" y="2933"/>
              <a:ext cx="1434" cy="276"/>
            </a:xfrm>
            <a:custGeom>
              <a:avLst/>
              <a:gdLst>
                <a:gd name="T0" fmla="*/ 12 w 1434"/>
                <a:gd name="T1" fmla="*/ 12 h 276"/>
                <a:gd name="T2" fmla="*/ 3 w 1434"/>
                <a:gd name="T3" fmla="*/ 33 h 276"/>
                <a:gd name="T4" fmla="*/ 27 w 1434"/>
                <a:gd name="T5" fmla="*/ 45 h 276"/>
                <a:gd name="T6" fmla="*/ 87 w 1434"/>
                <a:gd name="T7" fmla="*/ 55 h 276"/>
                <a:gd name="T8" fmla="*/ 154 w 1434"/>
                <a:gd name="T9" fmla="*/ 64 h 276"/>
                <a:gd name="T10" fmla="*/ 209 w 1434"/>
                <a:gd name="T11" fmla="*/ 77 h 276"/>
                <a:gd name="T12" fmla="*/ 253 w 1434"/>
                <a:gd name="T13" fmla="*/ 81 h 276"/>
                <a:gd name="T14" fmla="*/ 334 w 1434"/>
                <a:gd name="T15" fmla="*/ 96 h 276"/>
                <a:gd name="T16" fmla="*/ 433 w 1434"/>
                <a:gd name="T17" fmla="*/ 110 h 276"/>
                <a:gd name="T18" fmla="*/ 517 w 1434"/>
                <a:gd name="T19" fmla="*/ 127 h 276"/>
                <a:gd name="T20" fmla="*/ 565 w 1434"/>
                <a:gd name="T21" fmla="*/ 137 h 276"/>
                <a:gd name="T22" fmla="*/ 644 w 1434"/>
                <a:gd name="T23" fmla="*/ 153 h 276"/>
                <a:gd name="T24" fmla="*/ 742 w 1434"/>
                <a:gd name="T25" fmla="*/ 173 h 276"/>
                <a:gd name="T26" fmla="*/ 836 w 1434"/>
                <a:gd name="T27" fmla="*/ 189 h 276"/>
                <a:gd name="T28" fmla="*/ 894 w 1434"/>
                <a:gd name="T29" fmla="*/ 197 h 276"/>
                <a:gd name="T30" fmla="*/ 949 w 1434"/>
                <a:gd name="T31" fmla="*/ 204 h 276"/>
                <a:gd name="T32" fmla="*/ 1019 w 1434"/>
                <a:gd name="T33" fmla="*/ 214 h 276"/>
                <a:gd name="T34" fmla="*/ 1098 w 1434"/>
                <a:gd name="T35" fmla="*/ 226 h 276"/>
                <a:gd name="T36" fmla="*/ 1182 w 1434"/>
                <a:gd name="T37" fmla="*/ 238 h 276"/>
                <a:gd name="T38" fmla="*/ 1263 w 1434"/>
                <a:gd name="T39" fmla="*/ 250 h 276"/>
                <a:gd name="T40" fmla="*/ 1335 w 1434"/>
                <a:gd name="T41" fmla="*/ 262 h 276"/>
                <a:gd name="T42" fmla="*/ 1391 w 1434"/>
                <a:gd name="T43" fmla="*/ 271 h 276"/>
                <a:gd name="T44" fmla="*/ 1415 w 1434"/>
                <a:gd name="T45" fmla="*/ 266 h 276"/>
                <a:gd name="T46" fmla="*/ 1427 w 1434"/>
                <a:gd name="T47" fmla="*/ 242 h 276"/>
                <a:gd name="T48" fmla="*/ 1417 w 1434"/>
                <a:gd name="T49" fmla="*/ 230 h 276"/>
                <a:gd name="T50" fmla="*/ 1369 w 1434"/>
                <a:gd name="T51" fmla="*/ 226 h 276"/>
                <a:gd name="T52" fmla="*/ 1309 w 1434"/>
                <a:gd name="T53" fmla="*/ 216 h 276"/>
                <a:gd name="T54" fmla="*/ 1244 w 1434"/>
                <a:gd name="T55" fmla="*/ 209 h 276"/>
                <a:gd name="T56" fmla="*/ 1179 w 1434"/>
                <a:gd name="T57" fmla="*/ 199 h 276"/>
                <a:gd name="T58" fmla="*/ 1117 w 1434"/>
                <a:gd name="T59" fmla="*/ 192 h 276"/>
                <a:gd name="T60" fmla="*/ 1067 w 1434"/>
                <a:gd name="T61" fmla="*/ 187 h 276"/>
                <a:gd name="T62" fmla="*/ 1033 w 1434"/>
                <a:gd name="T63" fmla="*/ 182 h 276"/>
                <a:gd name="T64" fmla="*/ 1009 w 1434"/>
                <a:gd name="T65" fmla="*/ 182 h 276"/>
                <a:gd name="T66" fmla="*/ 978 w 1434"/>
                <a:gd name="T67" fmla="*/ 180 h 276"/>
                <a:gd name="T68" fmla="*/ 944 w 1434"/>
                <a:gd name="T69" fmla="*/ 177 h 276"/>
                <a:gd name="T70" fmla="*/ 913 w 1434"/>
                <a:gd name="T71" fmla="*/ 173 h 276"/>
                <a:gd name="T72" fmla="*/ 884 w 1434"/>
                <a:gd name="T73" fmla="*/ 165 h 276"/>
                <a:gd name="T74" fmla="*/ 831 w 1434"/>
                <a:gd name="T75" fmla="*/ 151 h 276"/>
                <a:gd name="T76" fmla="*/ 778 w 1434"/>
                <a:gd name="T77" fmla="*/ 132 h 276"/>
                <a:gd name="T78" fmla="*/ 730 w 1434"/>
                <a:gd name="T79" fmla="*/ 117 h 276"/>
                <a:gd name="T80" fmla="*/ 697 w 1434"/>
                <a:gd name="T81" fmla="*/ 110 h 276"/>
                <a:gd name="T82" fmla="*/ 644 w 1434"/>
                <a:gd name="T83" fmla="*/ 98 h 276"/>
                <a:gd name="T84" fmla="*/ 582 w 1434"/>
                <a:gd name="T85" fmla="*/ 86 h 276"/>
                <a:gd name="T86" fmla="*/ 521 w 1434"/>
                <a:gd name="T87" fmla="*/ 77 h 276"/>
                <a:gd name="T88" fmla="*/ 488 w 1434"/>
                <a:gd name="T89" fmla="*/ 74 h 276"/>
                <a:gd name="T90" fmla="*/ 454 w 1434"/>
                <a:gd name="T91" fmla="*/ 67 h 276"/>
                <a:gd name="T92" fmla="*/ 406 w 1434"/>
                <a:gd name="T93" fmla="*/ 60 h 276"/>
                <a:gd name="T94" fmla="*/ 349 w 1434"/>
                <a:gd name="T95" fmla="*/ 48 h 276"/>
                <a:gd name="T96" fmla="*/ 281 w 1434"/>
                <a:gd name="T97" fmla="*/ 36 h 276"/>
                <a:gd name="T98" fmla="*/ 209 w 1434"/>
                <a:gd name="T99" fmla="*/ 24 h 276"/>
                <a:gd name="T100" fmla="*/ 132 w 1434"/>
                <a:gd name="T101" fmla="*/ 12 h 276"/>
                <a:gd name="T102" fmla="*/ 58 w 1434"/>
                <a:gd name="T103" fmla="*/ 2 h 2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434"/>
                <a:gd name="T157" fmla="*/ 0 h 276"/>
                <a:gd name="T158" fmla="*/ 1434 w 1434"/>
                <a:gd name="T159" fmla="*/ 276 h 27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434" h="276">
                  <a:moveTo>
                    <a:pt x="20" y="0"/>
                  </a:moveTo>
                  <a:lnTo>
                    <a:pt x="12" y="12"/>
                  </a:lnTo>
                  <a:lnTo>
                    <a:pt x="5" y="21"/>
                  </a:lnTo>
                  <a:lnTo>
                    <a:pt x="3" y="33"/>
                  </a:lnTo>
                  <a:lnTo>
                    <a:pt x="0" y="45"/>
                  </a:lnTo>
                  <a:lnTo>
                    <a:pt x="27" y="45"/>
                  </a:lnTo>
                  <a:lnTo>
                    <a:pt x="56" y="50"/>
                  </a:lnTo>
                  <a:lnTo>
                    <a:pt x="87" y="55"/>
                  </a:lnTo>
                  <a:lnTo>
                    <a:pt x="120" y="60"/>
                  </a:lnTo>
                  <a:lnTo>
                    <a:pt x="154" y="64"/>
                  </a:lnTo>
                  <a:lnTo>
                    <a:pt x="183" y="72"/>
                  </a:lnTo>
                  <a:lnTo>
                    <a:pt x="209" y="77"/>
                  </a:lnTo>
                  <a:lnTo>
                    <a:pt x="229" y="79"/>
                  </a:lnTo>
                  <a:lnTo>
                    <a:pt x="253" y="81"/>
                  </a:lnTo>
                  <a:lnTo>
                    <a:pt x="289" y="89"/>
                  </a:lnTo>
                  <a:lnTo>
                    <a:pt x="334" y="96"/>
                  </a:lnTo>
                  <a:lnTo>
                    <a:pt x="382" y="103"/>
                  </a:lnTo>
                  <a:lnTo>
                    <a:pt x="433" y="110"/>
                  </a:lnTo>
                  <a:lnTo>
                    <a:pt x="478" y="120"/>
                  </a:lnTo>
                  <a:lnTo>
                    <a:pt x="517" y="127"/>
                  </a:lnTo>
                  <a:lnTo>
                    <a:pt x="541" y="132"/>
                  </a:lnTo>
                  <a:lnTo>
                    <a:pt x="565" y="137"/>
                  </a:lnTo>
                  <a:lnTo>
                    <a:pt x="601" y="146"/>
                  </a:lnTo>
                  <a:lnTo>
                    <a:pt x="644" y="153"/>
                  </a:lnTo>
                  <a:lnTo>
                    <a:pt x="692" y="163"/>
                  </a:lnTo>
                  <a:lnTo>
                    <a:pt x="742" y="173"/>
                  </a:lnTo>
                  <a:lnTo>
                    <a:pt x="790" y="182"/>
                  </a:lnTo>
                  <a:lnTo>
                    <a:pt x="836" y="189"/>
                  </a:lnTo>
                  <a:lnTo>
                    <a:pt x="874" y="194"/>
                  </a:lnTo>
                  <a:lnTo>
                    <a:pt x="894" y="197"/>
                  </a:lnTo>
                  <a:lnTo>
                    <a:pt x="918" y="201"/>
                  </a:lnTo>
                  <a:lnTo>
                    <a:pt x="949" y="204"/>
                  </a:lnTo>
                  <a:lnTo>
                    <a:pt x="983" y="209"/>
                  </a:lnTo>
                  <a:lnTo>
                    <a:pt x="1019" y="214"/>
                  </a:lnTo>
                  <a:lnTo>
                    <a:pt x="1057" y="221"/>
                  </a:lnTo>
                  <a:lnTo>
                    <a:pt x="1098" y="226"/>
                  </a:lnTo>
                  <a:lnTo>
                    <a:pt x="1141" y="230"/>
                  </a:lnTo>
                  <a:lnTo>
                    <a:pt x="1182" y="238"/>
                  </a:lnTo>
                  <a:lnTo>
                    <a:pt x="1223" y="245"/>
                  </a:lnTo>
                  <a:lnTo>
                    <a:pt x="1263" y="250"/>
                  </a:lnTo>
                  <a:lnTo>
                    <a:pt x="1302" y="257"/>
                  </a:lnTo>
                  <a:lnTo>
                    <a:pt x="1335" y="262"/>
                  </a:lnTo>
                  <a:lnTo>
                    <a:pt x="1367" y="266"/>
                  </a:lnTo>
                  <a:lnTo>
                    <a:pt x="1391" y="271"/>
                  </a:lnTo>
                  <a:lnTo>
                    <a:pt x="1412" y="276"/>
                  </a:lnTo>
                  <a:lnTo>
                    <a:pt x="1415" y="266"/>
                  </a:lnTo>
                  <a:lnTo>
                    <a:pt x="1422" y="254"/>
                  </a:lnTo>
                  <a:lnTo>
                    <a:pt x="1427" y="242"/>
                  </a:lnTo>
                  <a:lnTo>
                    <a:pt x="1434" y="233"/>
                  </a:lnTo>
                  <a:lnTo>
                    <a:pt x="1417" y="230"/>
                  </a:lnTo>
                  <a:lnTo>
                    <a:pt x="1396" y="228"/>
                  </a:lnTo>
                  <a:lnTo>
                    <a:pt x="1369" y="226"/>
                  </a:lnTo>
                  <a:lnTo>
                    <a:pt x="1340" y="221"/>
                  </a:lnTo>
                  <a:lnTo>
                    <a:pt x="1309" y="216"/>
                  </a:lnTo>
                  <a:lnTo>
                    <a:pt x="1278" y="214"/>
                  </a:lnTo>
                  <a:lnTo>
                    <a:pt x="1244" y="209"/>
                  </a:lnTo>
                  <a:lnTo>
                    <a:pt x="1211" y="204"/>
                  </a:lnTo>
                  <a:lnTo>
                    <a:pt x="1179" y="199"/>
                  </a:lnTo>
                  <a:lnTo>
                    <a:pt x="1148" y="197"/>
                  </a:lnTo>
                  <a:lnTo>
                    <a:pt x="1117" y="192"/>
                  </a:lnTo>
                  <a:lnTo>
                    <a:pt x="1091" y="189"/>
                  </a:lnTo>
                  <a:lnTo>
                    <a:pt x="1067" y="187"/>
                  </a:lnTo>
                  <a:lnTo>
                    <a:pt x="1047" y="185"/>
                  </a:lnTo>
                  <a:lnTo>
                    <a:pt x="1033" y="182"/>
                  </a:lnTo>
                  <a:lnTo>
                    <a:pt x="1023" y="182"/>
                  </a:lnTo>
                  <a:lnTo>
                    <a:pt x="1009" y="182"/>
                  </a:lnTo>
                  <a:lnTo>
                    <a:pt x="995" y="182"/>
                  </a:lnTo>
                  <a:lnTo>
                    <a:pt x="978" y="180"/>
                  </a:lnTo>
                  <a:lnTo>
                    <a:pt x="961" y="180"/>
                  </a:lnTo>
                  <a:lnTo>
                    <a:pt x="944" y="177"/>
                  </a:lnTo>
                  <a:lnTo>
                    <a:pt x="927" y="175"/>
                  </a:lnTo>
                  <a:lnTo>
                    <a:pt x="913" y="173"/>
                  </a:lnTo>
                  <a:lnTo>
                    <a:pt x="903" y="170"/>
                  </a:lnTo>
                  <a:lnTo>
                    <a:pt x="884" y="165"/>
                  </a:lnTo>
                  <a:lnTo>
                    <a:pt x="858" y="158"/>
                  </a:lnTo>
                  <a:lnTo>
                    <a:pt x="831" y="151"/>
                  </a:lnTo>
                  <a:lnTo>
                    <a:pt x="805" y="141"/>
                  </a:lnTo>
                  <a:lnTo>
                    <a:pt x="778" y="132"/>
                  </a:lnTo>
                  <a:lnTo>
                    <a:pt x="752" y="125"/>
                  </a:lnTo>
                  <a:lnTo>
                    <a:pt x="730" y="117"/>
                  </a:lnTo>
                  <a:lnTo>
                    <a:pt x="714" y="113"/>
                  </a:lnTo>
                  <a:lnTo>
                    <a:pt x="697" y="110"/>
                  </a:lnTo>
                  <a:lnTo>
                    <a:pt x="673" y="105"/>
                  </a:lnTo>
                  <a:lnTo>
                    <a:pt x="644" y="98"/>
                  </a:lnTo>
                  <a:lnTo>
                    <a:pt x="613" y="93"/>
                  </a:lnTo>
                  <a:lnTo>
                    <a:pt x="582" y="86"/>
                  </a:lnTo>
                  <a:lnTo>
                    <a:pt x="550" y="81"/>
                  </a:lnTo>
                  <a:lnTo>
                    <a:pt x="521" y="77"/>
                  </a:lnTo>
                  <a:lnTo>
                    <a:pt x="497" y="74"/>
                  </a:lnTo>
                  <a:lnTo>
                    <a:pt x="488" y="74"/>
                  </a:lnTo>
                  <a:lnTo>
                    <a:pt x="473" y="72"/>
                  </a:lnTo>
                  <a:lnTo>
                    <a:pt x="454" y="67"/>
                  </a:lnTo>
                  <a:lnTo>
                    <a:pt x="433" y="64"/>
                  </a:lnTo>
                  <a:lnTo>
                    <a:pt x="406" y="60"/>
                  </a:lnTo>
                  <a:lnTo>
                    <a:pt x="380" y="55"/>
                  </a:lnTo>
                  <a:lnTo>
                    <a:pt x="349" y="48"/>
                  </a:lnTo>
                  <a:lnTo>
                    <a:pt x="317" y="43"/>
                  </a:lnTo>
                  <a:lnTo>
                    <a:pt x="281" y="36"/>
                  </a:lnTo>
                  <a:lnTo>
                    <a:pt x="245" y="31"/>
                  </a:lnTo>
                  <a:lnTo>
                    <a:pt x="209" y="24"/>
                  </a:lnTo>
                  <a:lnTo>
                    <a:pt x="171" y="19"/>
                  </a:lnTo>
                  <a:lnTo>
                    <a:pt x="132" y="12"/>
                  </a:lnTo>
                  <a:lnTo>
                    <a:pt x="94" y="7"/>
                  </a:lnTo>
                  <a:lnTo>
                    <a:pt x="58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0" name="Freeform 164"/>
            <p:cNvSpPr>
              <a:spLocks/>
            </p:cNvSpPr>
            <p:nvPr/>
          </p:nvSpPr>
          <p:spPr bwMode="auto">
            <a:xfrm>
              <a:off x="2580" y="3101"/>
              <a:ext cx="46" cy="43"/>
            </a:xfrm>
            <a:custGeom>
              <a:avLst/>
              <a:gdLst>
                <a:gd name="T0" fmla="*/ 22 w 46"/>
                <a:gd name="T1" fmla="*/ 43 h 43"/>
                <a:gd name="T2" fmla="*/ 17 w 46"/>
                <a:gd name="T3" fmla="*/ 38 h 43"/>
                <a:gd name="T4" fmla="*/ 12 w 46"/>
                <a:gd name="T5" fmla="*/ 33 h 43"/>
                <a:gd name="T6" fmla="*/ 7 w 46"/>
                <a:gd name="T7" fmla="*/ 31 h 43"/>
                <a:gd name="T8" fmla="*/ 0 w 46"/>
                <a:gd name="T9" fmla="*/ 26 h 43"/>
                <a:gd name="T10" fmla="*/ 7 w 46"/>
                <a:gd name="T11" fmla="*/ 21 h 43"/>
                <a:gd name="T12" fmla="*/ 15 w 46"/>
                <a:gd name="T13" fmla="*/ 17 h 43"/>
                <a:gd name="T14" fmla="*/ 22 w 46"/>
                <a:gd name="T15" fmla="*/ 9 h 43"/>
                <a:gd name="T16" fmla="*/ 24 w 46"/>
                <a:gd name="T17" fmla="*/ 0 h 43"/>
                <a:gd name="T18" fmla="*/ 29 w 46"/>
                <a:gd name="T19" fmla="*/ 0 h 43"/>
                <a:gd name="T20" fmla="*/ 36 w 46"/>
                <a:gd name="T21" fmla="*/ 0 h 43"/>
                <a:gd name="T22" fmla="*/ 41 w 46"/>
                <a:gd name="T23" fmla="*/ 0 h 43"/>
                <a:gd name="T24" fmla="*/ 46 w 46"/>
                <a:gd name="T25" fmla="*/ 0 h 43"/>
                <a:gd name="T26" fmla="*/ 43 w 46"/>
                <a:gd name="T27" fmla="*/ 5 h 43"/>
                <a:gd name="T28" fmla="*/ 39 w 46"/>
                <a:gd name="T29" fmla="*/ 9 h 43"/>
                <a:gd name="T30" fmla="*/ 36 w 46"/>
                <a:gd name="T31" fmla="*/ 14 h 43"/>
                <a:gd name="T32" fmla="*/ 34 w 46"/>
                <a:gd name="T33" fmla="*/ 19 h 43"/>
                <a:gd name="T34" fmla="*/ 24 w 46"/>
                <a:gd name="T35" fmla="*/ 19 h 43"/>
                <a:gd name="T36" fmla="*/ 24 w 46"/>
                <a:gd name="T37" fmla="*/ 24 h 43"/>
                <a:gd name="T38" fmla="*/ 24 w 46"/>
                <a:gd name="T39" fmla="*/ 31 h 43"/>
                <a:gd name="T40" fmla="*/ 24 w 46"/>
                <a:gd name="T41" fmla="*/ 36 h 43"/>
                <a:gd name="T42" fmla="*/ 22 w 46"/>
                <a:gd name="T43" fmla="*/ 43 h 4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6"/>
                <a:gd name="T67" fmla="*/ 0 h 43"/>
                <a:gd name="T68" fmla="*/ 46 w 46"/>
                <a:gd name="T69" fmla="*/ 43 h 4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6" h="43">
                  <a:moveTo>
                    <a:pt x="22" y="43"/>
                  </a:moveTo>
                  <a:lnTo>
                    <a:pt x="17" y="38"/>
                  </a:lnTo>
                  <a:lnTo>
                    <a:pt x="12" y="33"/>
                  </a:lnTo>
                  <a:lnTo>
                    <a:pt x="7" y="31"/>
                  </a:lnTo>
                  <a:lnTo>
                    <a:pt x="0" y="26"/>
                  </a:lnTo>
                  <a:lnTo>
                    <a:pt x="7" y="21"/>
                  </a:lnTo>
                  <a:lnTo>
                    <a:pt x="15" y="17"/>
                  </a:lnTo>
                  <a:lnTo>
                    <a:pt x="22" y="9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43" y="5"/>
                  </a:lnTo>
                  <a:lnTo>
                    <a:pt x="39" y="9"/>
                  </a:lnTo>
                  <a:lnTo>
                    <a:pt x="36" y="14"/>
                  </a:lnTo>
                  <a:lnTo>
                    <a:pt x="34" y="19"/>
                  </a:lnTo>
                  <a:lnTo>
                    <a:pt x="24" y="19"/>
                  </a:lnTo>
                  <a:lnTo>
                    <a:pt x="24" y="24"/>
                  </a:lnTo>
                  <a:lnTo>
                    <a:pt x="24" y="31"/>
                  </a:lnTo>
                  <a:lnTo>
                    <a:pt x="24" y="36"/>
                  </a:lnTo>
                  <a:lnTo>
                    <a:pt x="22" y="4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1" name="Freeform 165"/>
            <p:cNvSpPr>
              <a:spLocks/>
            </p:cNvSpPr>
            <p:nvPr/>
          </p:nvSpPr>
          <p:spPr bwMode="auto">
            <a:xfrm>
              <a:off x="2465" y="3147"/>
              <a:ext cx="247" cy="33"/>
            </a:xfrm>
            <a:custGeom>
              <a:avLst/>
              <a:gdLst>
                <a:gd name="T0" fmla="*/ 0 w 247"/>
                <a:gd name="T1" fmla="*/ 16 h 33"/>
                <a:gd name="T2" fmla="*/ 5 w 247"/>
                <a:gd name="T3" fmla="*/ 12 h 33"/>
                <a:gd name="T4" fmla="*/ 7 w 247"/>
                <a:gd name="T5" fmla="*/ 9 h 33"/>
                <a:gd name="T6" fmla="*/ 12 w 247"/>
                <a:gd name="T7" fmla="*/ 4 h 33"/>
                <a:gd name="T8" fmla="*/ 14 w 247"/>
                <a:gd name="T9" fmla="*/ 0 h 33"/>
                <a:gd name="T10" fmla="*/ 29 w 247"/>
                <a:gd name="T11" fmla="*/ 2 h 33"/>
                <a:gd name="T12" fmla="*/ 53 w 247"/>
                <a:gd name="T13" fmla="*/ 4 h 33"/>
                <a:gd name="T14" fmla="*/ 84 w 247"/>
                <a:gd name="T15" fmla="*/ 9 h 33"/>
                <a:gd name="T16" fmla="*/ 120 w 247"/>
                <a:gd name="T17" fmla="*/ 12 h 33"/>
                <a:gd name="T18" fmla="*/ 156 w 247"/>
                <a:gd name="T19" fmla="*/ 16 h 33"/>
                <a:gd name="T20" fmla="*/ 190 w 247"/>
                <a:gd name="T21" fmla="*/ 19 h 33"/>
                <a:gd name="T22" fmla="*/ 221 w 247"/>
                <a:gd name="T23" fmla="*/ 21 h 33"/>
                <a:gd name="T24" fmla="*/ 247 w 247"/>
                <a:gd name="T25" fmla="*/ 24 h 33"/>
                <a:gd name="T26" fmla="*/ 235 w 247"/>
                <a:gd name="T27" fmla="*/ 33 h 33"/>
                <a:gd name="T28" fmla="*/ 209 w 247"/>
                <a:gd name="T29" fmla="*/ 31 h 33"/>
                <a:gd name="T30" fmla="*/ 180 w 247"/>
                <a:gd name="T31" fmla="*/ 31 h 33"/>
                <a:gd name="T32" fmla="*/ 146 w 247"/>
                <a:gd name="T33" fmla="*/ 28 h 33"/>
                <a:gd name="T34" fmla="*/ 113 w 247"/>
                <a:gd name="T35" fmla="*/ 26 h 33"/>
                <a:gd name="T36" fmla="*/ 79 w 247"/>
                <a:gd name="T37" fmla="*/ 24 h 33"/>
                <a:gd name="T38" fmla="*/ 48 w 247"/>
                <a:gd name="T39" fmla="*/ 21 h 33"/>
                <a:gd name="T40" fmla="*/ 22 w 247"/>
                <a:gd name="T41" fmla="*/ 19 h 33"/>
                <a:gd name="T42" fmla="*/ 0 w 247"/>
                <a:gd name="T43" fmla="*/ 16 h 3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47"/>
                <a:gd name="T67" fmla="*/ 0 h 33"/>
                <a:gd name="T68" fmla="*/ 247 w 247"/>
                <a:gd name="T69" fmla="*/ 33 h 3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47" h="33">
                  <a:moveTo>
                    <a:pt x="0" y="16"/>
                  </a:moveTo>
                  <a:lnTo>
                    <a:pt x="5" y="12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4" y="0"/>
                  </a:lnTo>
                  <a:lnTo>
                    <a:pt x="29" y="2"/>
                  </a:lnTo>
                  <a:lnTo>
                    <a:pt x="53" y="4"/>
                  </a:lnTo>
                  <a:lnTo>
                    <a:pt x="84" y="9"/>
                  </a:lnTo>
                  <a:lnTo>
                    <a:pt x="120" y="12"/>
                  </a:lnTo>
                  <a:lnTo>
                    <a:pt x="156" y="16"/>
                  </a:lnTo>
                  <a:lnTo>
                    <a:pt x="190" y="19"/>
                  </a:lnTo>
                  <a:lnTo>
                    <a:pt x="221" y="21"/>
                  </a:lnTo>
                  <a:lnTo>
                    <a:pt x="247" y="24"/>
                  </a:lnTo>
                  <a:lnTo>
                    <a:pt x="235" y="33"/>
                  </a:lnTo>
                  <a:lnTo>
                    <a:pt x="209" y="31"/>
                  </a:lnTo>
                  <a:lnTo>
                    <a:pt x="180" y="31"/>
                  </a:lnTo>
                  <a:lnTo>
                    <a:pt x="146" y="28"/>
                  </a:lnTo>
                  <a:lnTo>
                    <a:pt x="113" y="26"/>
                  </a:lnTo>
                  <a:lnTo>
                    <a:pt x="79" y="24"/>
                  </a:lnTo>
                  <a:lnTo>
                    <a:pt x="48" y="21"/>
                  </a:lnTo>
                  <a:lnTo>
                    <a:pt x="22" y="19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2" name="Freeform 166"/>
            <p:cNvSpPr>
              <a:spLocks/>
            </p:cNvSpPr>
            <p:nvPr/>
          </p:nvSpPr>
          <p:spPr bwMode="auto">
            <a:xfrm>
              <a:off x="2537" y="3055"/>
              <a:ext cx="55" cy="27"/>
            </a:xfrm>
            <a:custGeom>
              <a:avLst/>
              <a:gdLst>
                <a:gd name="T0" fmla="*/ 0 w 55"/>
                <a:gd name="T1" fmla="*/ 19 h 27"/>
                <a:gd name="T2" fmla="*/ 10 w 55"/>
                <a:gd name="T3" fmla="*/ 12 h 27"/>
                <a:gd name="T4" fmla="*/ 19 w 55"/>
                <a:gd name="T5" fmla="*/ 5 h 27"/>
                <a:gd name="T6" fmla="*/ 34 w 55"/>
                <a:gd name="T7" fmla="*/ 0 h 27"/>
                <a:gd name="T8" fmla="*/ 53 w 55"/>
                <a:gd name="T9" fmla="*/ 3 h 27"/>
                <a:gd name="T10" fmla="*/ 53 w 55"/>
                <a:gd name="T11" fmla="*/ 7 h 27"/>
                <a:gd name="T12" fmla="*/ 55 w 55"/>
                <a:gd name="T13" fmla="*/ 12 h 27"/>
                <a:gd name="T14" fmla="*/ 55 w 55"/>
                <a:gd name="T15" fmla="*/ 17 h 27"/>
                <a:gd name="T16" fmla="*/ 55 w 55"/>
                <a:gd name="T17" fmla="*/ 19 h 27"/>
                <a:gd name="T18" fmla="*/ 48 w 55"/>
                <a:gd name="T19" fmla="*/ 19 h 27"/>
                <a:gd name="T20" fmla="*/ 38 w 55"/>
                <a:gd name="T21" fmla="*/ 19 h 27"/>
                <a:gd name="T22" fmla="*/ 29 w 55"/>
                <a:gd name="T23" fmla="*/ 17 h 27"/>
                <a:gd name="T24" fmla="*/ 19 w 55"/>
                <a:gd name="T25" fmla="*/ 12 h 27"/>
                <a:gd name="T26" fmla="*/ 5 w 55"/>
                <a:gd name="T27" fmla="*/ 27 h 27"/>
                <a:gd name="T28" fmla="*/ 0 w 55"/>
                <a:gd name="T29" fmla="*/ 19 h 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5"/>
                <a:gd name="T46" fmla="*/ 0 h 27"/>
                <a:gd name="T47" fmla="*/ 55 w 55"/>
                <a:gd name="T48" fmla="*/ 27 h 2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5" h="27">
                  <a:moveTo>
                    <a:pt x="0" y="19"/>
                  </a:moveTo>
                  <a:lnTo>
                    <a:pt x="10" y="12"/>
                  </a:lnTo>
                  <a:lnTo>
                    <a:pt x="19" y="5"/>
                  </a:lnTo>
                  <a:lnTo>
                    <a:pt x="34" y="0"/>
                  </a:lnTo>
                  <a:lnTo>
                    <a:pt x="53" y="3"/>
                  </a:lnTo>
                  <a:lnTo>
                    <a:pt x="53" y="7"/>
                  </a:lnTo>
                  <a:lnTo>
                    <a:pt x="55" y="12"/>
                  </a:lnTo>
                  <a:lnTo>
                    <a:pt x="55" y="17"/>
                  </a:lnTo>
                  <a:lnTo>
                    <a:pt x="55" y="19"/>
                  </a:lnTo>
                  <a:lnTo>
                    <a:pt x="48" y="19"/>
                  </a:lnTo>
                  <a:lnTo>
                    <a:pt x="38" y="19"/>
                  </a:lnTo>
                  <a:lnTo>
                    <a:pt x="29" y="17"/>
                  </a:lnTo>
                  <a:lnTo>
                    <a:pt x="19" y="12"/>
                  </a:lnTo>
                  <a:lnTo>
                    <a:pt x="5" y="27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3" name="Freeform 167"/>
            <p:cNvSpPr>
              <a:spLocks/>
            </p:cNvSpPr>
            <p:nvPr/>
          </p:nvSpPr>
          <p:spPr bwMode="auto">
            <a:xfrm>
              <a:off x="3178" y="3223"/>
              <a:ext cx="444" cy="104"/>
            </a:xfrm>
            <a:custGeom>
              <a:avLst/>
              <a:gdLst>
                <a:gd name="T0" fmla="*/ 0 w 444"/>
                <a:gd name="T1" fmla="*/ 0 h 104"/>
                <a:gd name="T2" fmla="*/ 12 w 444"/>
                <a:gd name="T3" fmla="*/ 0 h 104"/>
                <a:gd name="T4" fmla="*/ 29 w 444"/>
                <a:gd name="T5" fmla="*/ 0 h 104"/>
                <a:gd name="T6" fmla="*/ 46 w 444"/>
                <a:gd name="T7" fmla="*/ 0 h 104"/>
                <a:gd name="T8" fmla="*/ 67 w 444"/>
                <a:gd name="T9" fmla="*/ 0 h 104"/>
                <a:gd name="T10" fmla="*/ 89 w 444"/>
                <a:gd name="T11" fmla="*/ 3 h 104"/>
                <a:gd name="T12" fmla="*/ 127 w 444"/>
                <a:gd name="T13" fmla="*/ 8 h 104"/>
                <a:gd name="T14" fmla="*/ 183 w 444"/>
                <a:gd name="T15" fmla="*/ 15 h 104"/>
                <a:gd name="T16" fmla="*/ 243 w 444"/>
                <a:gd name="T17" fmla="*/ 24 h 104"/>
                <a:gd name="T18" fmla="*/ 303 w 444"/>
                <a:gd name="T19" fmla="*/ 34 h 104"/>
                <a:gd name="T20" fmla="*/ 360 w 444"/>
                <a:gd name="T21" fmla="*/ 41 h 104"/>
                <a:gd name="T22" fmla="*/ 408 w 444"/>
                <a:gd name="T23" fmla="*/ 48 h 104"/>
                <a:gd name="T24" fmla="*/ 440 w 444"/>
                <a:gd name="T25" fmla="*/ 53 h 104"/>
                <a:gd name="T26" fmla="*/ 440 w 444"/>
                <a:gd name="T27" fmla="*/ 63 h 104"/>
                <a:gd name="T28" fmla="*/ 440 w 444"/>
                <a:gd name="T29" fmla="*/ 77 h 104"/>
                <a:gd name="T30" fmla="*/ 442 w 444"/>
                <a:gd name="T31" fmla="*/ 92 h 104"/>
                <a:gd name="T32" fmla="*/ 444 w 444"/>
                <a:gd name="T33" fmla="*/ 104 h 104"/>
                <a:gd name="T34" fmla="*/ 435 w 444"/>
                <a:gd name="T35" fmla="*/ 104 h 104"/>
                <a:gd name="T36" fmla="*/ 423 w 444"/>
                <a:gd name="T37" fmla="*/ 101 h 104"/>
                <a:gd name="T38" fmla="*/ 413 w 444"/>
                <a:gd name="T39" fmla="*/ 99 h 104"/>
                <a:gd name="T40" fmla="*/ 401 w 444"/>
                <a:gd name="T41" fmla="*/ 92 h 104"/>
                <a:gd name="T42" fmla="*/ 394 w 444"/>
                <a:gd name="T43" fmla="*/ 87 h 104"/>
                <a:gd name="T44" fmla="*/ 384 w 444"/>
                <a:gd name="T45" fmla="*/ 80 h 104"/>
                <a:gd name="T46" fmla="*/ 372 w 444"/>
                <a:gd name="T47" fmla="*/ 73 h 104"/>
                <a:gd name="T48" fmla="*/ 360 w 444"/>
                <a:gd name="T49" fmla="*/ 68 h 104"/>
                <a:gd name="T50" fmla="*/ 346 w 444"/>
                <a:gd name="T51" fmla="*/ 63 h 104"/>
                <a:gd name="T52" fmla="*/ 329 w 444"/>
                <a:gd name="T53" fmla="*/ 58 h 104"/>
                <a:gd name="T54" fmla="*/ 312 w 444"/>
                <a:gd name="T55" fmla="*/ 58 h 104"/>
                <a:gd name="T56" fmla="*/ 293 w 444"/>
                <a:gd name="T57" fmla="*/ 61 h 104"/>
                <a:gd name="T58" fmla="*/ 283 w 444"/>
                <a:gd name="T59" fmla="*/ 61 h 104"/>
                <a:gd name="T60" fmla="*/ 271 w 444"/>
                <a:gd name="T61" fmla="*/ 63 h 104"/>
                <a:gd name="T62" fmla="*/ 255 w 444"/>
                <a:gd name="T63" fmla="*/ 63 h 104"/>
                <a:gd name="T64" fmla="*/ 238 w 444"/>
                <a:gd name="T65" fmla="*/ 65 h 104"/>
                <a:gd name="T66" fmla="*/ 216 w 444"/>
                <a:gd name="T67" fmla="*/ 65 h 104"/>
                <a:gd name="T68" fmla="*/ 197 w 444"/>
                <a:gd name="T69" fmla="*/ 63 h 104"/>
                <a:gd name="T70" fmla="*/ 178 w 444"/>
                <a:gd name="T71" fmla="*/ 63 h 104"/>
                <a:gd name="T72" fmla="*/ 159 w 444"/>
                <a:gd name="T73" fmla="*/ 58 h 104"/>
                <a:gd name="T74" fmla="*/ 139 w 444"/>
                <a:gd name="T75" fmla="*/ 53 h 104"/>
                <a:gd name="T76" fmla="*/ 118 w 444"/>
                <a:gd name="T77" fmla="*/ 46 h 104"/>
                <a:gd name="T78" fmla="*/ 94 w 444"/>
                <a:gd name="T79" fmla="*/ 36 h 104"/>
                <a:gd name="T80" fmla="*/ 70 w 444"/>
                <a:gd name="T81" fmla="*/ 27 h 104"/>
                <a:gd name="T82" fmla="*/ 48 w 444"/>
                <a:gd name="T83" fmla="*/ 20 h 104"/>
                <a:gd name="T84" fmla="*/ 29 w 444"/>
                <a:gd name="T85" fmla="*/ 10 h 104"/>
                <a:gd name="T86" fmla="*/ 12 w 444"/>
                <a:gd name="T87" fmla="*/ 5 h 104"/>
                <a:gd name="T88" fmla="*/ 0 w 444"/>
                <a:gd name="T89" fmla="*/ 0 h 1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44"/>
                <a:gd name="T136" fmla="*/ 0 h 104"/>
                <a:gd name="T137" fmla="*/ 444 w 444"/>
                <a:gd name="T138" fmla="*/ 104 h 1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44" h="104">
                  <a:moveTo>
                    <a:pt x="0" y="0"/>
                  </a:moveTo>
                  <a:lnTo>
                    <a:pt x="12" y="0"/>
                  </a:lnTo>
                  <a:lnTo>
                    <a:pt x="29" y="0"/>
                  </a:lnTo>
                  <a:lnTo>
                    <a:pt x="46" y="0"/>
                  </a:lnTo>
                  <a:lnTo>
                    <a:pt x="67" y="0"/>
                  </a:lnTo>
                  <a:lnTo>
                    <a:pt x="89" y="3"/>
                  </a:lnTo>
                  <a:lnTo>
                    <a:pt x="127" y="8"/>
                  </a:lnTo>
                  <a:lnTo>
                    <a:pt x="183" y="15"/>
                  </a:lnTo>
                  <a:lnTo>
                    <a:pt x="243" y="24"/>
                  </a:lnTo>
                  <a:lnTo>
                    <a:pt x="303" y="34"/>
                  </a:lnTo>
                  <a:lnTo>
                    <a:pt x="360" y="41"/>
                  </a:lnTo>
                  <a:lnTo>
                    <a:pt x="408" y="48"/>
                  </a:lnTo>
                  <a:lnTo>
                    <a:pt x="440" y="53"/>
                  </a:lnTo>
                  <a:lnTo>
                    <a:pt x="440" y="63"/>
                  </a:lnTo>
                  <a:lnTo>
                    <a:pt x="440" y="77"/>
                  </a:lnTo>
                  <a:lnTo>
                    <a:pt x="442" y="92"/>
                  </a:lnTo>
                  <a:lnTo>
                    <a:pt x="444" y="104"/>
                  </a:lnTo>
                  <a:lnTo>
                    <a:pt x="435" y="104"/>
                  </a:lnTo>
                  <a:lnTo>
                    <a:pt x="423" y="101"/>
                  </a:lnTo>
                  <a:lnTo>
                    <a:pt x="413" y="99"/>
                  </a:lnTo>
                  <a:lnTo>
                    <a:pt x="401" y="92"/>
                  </a:lnTo>
                  <a:lnTo>
                    <a:pt x="394" y="87"/>
                  </a:lnTo>
                  <a:lnTo>
                    <a:pt x="384" y="80"/>
                  </a:lnTo>
                  <a:lnTo>
                    <a:pt x="372" y="73"/>
                  </a:lnTo>
                  <a:lnTo>
                    <a:pt x="360" y="68"/>
                  </a:lnTo>
                  <a:lnTo>
                    <a:pt x="346" y="63"/>
                  </a:lnTo>
                  <a:lnTo>
                    <a:pt x="329" y="58"/>
                  </a:lnTo>
                  <a:lnTo>
                    <a:pt x="312" y="58"/>
                  </a:lnTo>
                  <a:lnTo>
                    <a:pt x="293" y="61"/>
                  </a:lnTo>
                  <a:lnTo>
                    <a:pt x="283" y="61"/>
                  </a:lnTo>
                  <a:lnTo>
                    <a:pt x="271" y="63"/>
                  </a:lnTo>
                  <a:lnTo>
                    <a:pt x="255" y="63"/>
                  </a:lnTo>
                  <a:lnTo>
                    <a:pt x="238" y="65"/>
                  </a:lnTo>
                  <a:lnTo>
                    <a:pt x="216" y="65"/>
                  </a:lnTo>
                  <a:lnTo>
                    <a:pt x="197" y="63"/>
                  </a:lnTo>
                  <a:lnTo>
                    <a:pt x="178" y="63"/>
                  </a:lnTo>
                  <a:lnTo>
                    <a:pt x="159" y="58"/>
                  </a:lnTo>
                  <a:lnTo>
                    <a:pt x="139" y="53"/>
                  </a:lnTo>
                  <a:lnTo>
                    <a:pt x="118" y="46"/>
                  </a:lnTo>
                  <a:lnTo>
                    <a:pt x="94" y="36"/>
                  </a:lnTo>
                  <a:lnTo>
                    <a:pt x="70" y="27"/>
                  </a:lnTo>
                  <a:lnTo>
                    <a:pt x="48" y="20"/>
                  </a:lnTo>
                  <a:lnTo>
                    <a:pt x="29" y="10"/>
                  </a:lnTo>
                  <a:lnTo>
                    <a:pt x="1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4" name="Freeform 168"/>
            <p:cNvSpPr>
              <a:spLocks/>
            </p:cNvSpPr>
            <p:nvPr/>
          </p:nvSpPr>
          <p:spPr bwMode="auto">
            <a:xfrm>
              <a:off x="3459" y="3291"/>
              <a:ext cx="125" cy="55"/>
            </a:xfrm>
            <a:custGeom>
              <a:avLst/>
              <a:gdLst>
                <a:gd name="T0" fmla="*/ 0 w 125"/>
                <a:gd name="T1" fmla="*/ 31 h 55"/>
                <a:gd name="T2" fmla="*/ 5 w 125"/>
                <a:gd name="T3" fmla="*/ 19 h 55"/>
                <a:gd name="T4" fmla="*/ 14 w 125"/>
                <a:gd name="T5" fmla="*/ 7 h 55"/>
                <a:gd name="T6" fmla="*/ 31 w 125"/>
                <a:gd name="T7" fmla="*/ 2 h 55"/>
                <a:gd name="T8" fmla="*/ 53 w 125"/>
                <a:gd name="T9" fmla="*/ 9 h 55"/>
                <a:gd name="T10" fmla="*/ 62 w 125"/>
                <a:gd name="T11" fmla="*/ 0 h 55"/>
                <a:gd name="T12" fmla="*/ 70 w 125"/>
                <a:gd name="T13" fmla="*/ 2 h 55"/>
                <a:gd name="T14" fmla="*/ 77 w 125"/>
                <a:gd name="T15" fmla="*/ 5 h 55"/>
                <a:gd name="T16" fmla="*/ 82 w 125"/>
                <a:gd name="T17" fmla="*/ 9 h 55"/>
                <a:gd name="T18" fmla="*/ 89 w 125"/>
                <a:gd name="T19" fmla="*/ 12 h 55"/>
                <a:gd name="T20" fmla="*/ 84 w 125"/>
                <a:gd name="T21" fmla="*/ 19 h 55"/>
                <a:gd name="T22" fmla="*/ 94 w 125"/>
                <a:gd name="T23" fmla="*/ 24 h 55"/>
                <a:gd name="T24" fmla="*/ 106 w 125"/>
                <a:gd name="T25" fmla="*/ 29 h 55"/>
                <a:gd name="T26" fmla="*/ 115 w 125"/>
                <a:gd name="T27" fmla="*/ 33 h 55"/>
                <a:gd name="T28" fmla="*/ 125 w 125"/>
                <a:gd name="T29" fmla="*/ 41 h 55"/>
                <a:gd name="T30" fmla="*/ 118 w 125"/>
                <a:gd name="T31" fmla="*/ 55 h 55"/>
                <a:gd name="T32" fmla="*/ 113 w 125"/>
                <a:gd name="T33" fmla="*/ 48 h 55"/>
                <a:gd name="T34" fmla="*/ 103 w 125"/>
                <a:gd name="T35" fmla="*/ 41 h 55"/>
                <a:gd name="T36" fmla="*/ 91 w 125"/>
                <a:gd name="T37" fmla="*/ 33 h 55"/>
                <a:gd name="T38" fmla="*/ 77 w 125"/>
                <a:gd name="T39" fmla="*/ 29 h 55"/>
                <a:gd name="T40" fmla="*/ 62 w 125"/>
                <a:gd name="T41" fmla="*/ 24 h 55"/>
                <a:gd name="T42" fmla="*/ 48 w 125"/>
                <a:gd name="T43" fmla="*/ 21 h 55"/>
                <a:gd name="T44" fmla="*/ 38 w 125"/>
                <a:gd name="T45" fmla="*/ 19 h 55"/>
                <a:gd name="T46" fmla="*/ 34 w 125"/>
                <a:gd name="T47" fmla="*/ 17 h 55"/>
                <a:gd name="T48" fmla="*/ 26 w 125"/>
                <a:gd name="T49" fmla="*/ 17 h 55"/>
                <a:gd name="T50" fmla="*/ 19 w 125"/>
                <a:gd name="T51" fmla="*/ 17 h 55"/>
                <a:gd name="T52" fmla="*/ 12 w 125"/>
                <a:gd name="T53" fmla="*/ 21 h 55"/>
                <a:gd name="T54" fmla="*/ 10 w 125"/>
                <a:gd name="T55" fmla="*/ 33 h 55"/>
                <a:gd name="T56" fmla="*/ 0 w 125"/>
                <a:gd name="T57" fmla="*/ 31 h 5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5"/>
                <a:gd name="T88" fmla="*/ 0 h 55"/>
                <a:gd name="T89" fmla="*/ 125 w 125"/>
                <a:gd name="T90" fmla="*/ 55 h 5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5" h="55">
                  <a:moveTo>
                    <a:pt x="0" y="31"/>
                  </a:moveTo>
                  <a:lnTo>
                    <a:pt x="5" y="19"/>
                  </a:lnTo>
                  <a:lnTo>
                    <a:pt x="14" y="7"/>
                  </a:lnTo>
                  <a:lnTo>
                    <a:pt x="31" y="2"/>
                  </a:lnTo>
                  <a:lnTo>
                    <a:pt x="53" y="9"/>
                  </a:lnTo>
                  <a:lnTo>
                    <a:pt x="62" y="0"/>
                  </a:lnTo>
                  <a:lnTo>
                    <a:pt x="70" y="2"/>
                  </a:lnTo>
                  <a:lnTo>
                    <a:pt x="77" y="5"/>
                  </a:lnTo>
                  <a:lnTo>
                    <a:pt x="82" y="9"/>
                  </a:lnTo>
                  <a:lnTo>
                    <a:pt x="89" y="12"/>
                  </a:lnTo>
                  <a:lnTo>
                    <a:pt x="84" y="19"/>
                  </a:lnTo>
                  <a:lnTo>
                    <a:pt x="94" y="24"/>
                  </a:lnTo>
                  <a:lnTo>
                    <a:pt x="106" y="29"/>
                  </a:lnTo>
                  <a:lnTo>
                    <a:pt x="115" y="33"/>
                  </a:lnTo>
                  <a:lnTo>
                    <a:pt x="125" y="41"/>
                  </a:lnTo>
                  <a:lnTo>
                    <a:pt x="118" y="55"/>
                  </a:lnTo>
                  <a:lnTo>
                    <a:pt x="113" y="48"/>
                  </a:lnTo>
                  <a:lnTo>
                    <a:pt x="103" y="41"/>
                  </a:lnTo>
                  <a:lnTo>
                    <a:pt x="91" y="33"/>
                  </a:lnTo>
                  <a:lnTo>
                    <a:pt x="77" y="29"/>
                  </a:lnTo>
                  <a:lnTo>
                    <a:pt x="62" y="24"/>
                  </a:lnTo>
                  <a:lnTo>
                    <a:pt x="48" y="21"/>
                  </a:lnTo>
                  <a:lnTo>
                    <a:pt x="38" y="19"/>
                  </a:lnTo>
                  <a:lnTo>
                    <a:pt x="34" y="17"/>
                  </a:lnTo>
                  <a:lnTo>
                    <a:pt x="26" y="17"/>
                  </a:lnTo>
                  <a:lnTo>
                    <a:pt x="19" y="17"/>
                  </a:lnTo>
                  <a:lnTo>
                    <a:pt x="12" y="21"/>
                  </a:lnTo>
                  <a:lnTo>
                    <a:pt x="10" y="33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5" name="Freeform 169"/>
            <p:cNvSpPr>
              <a:spLocks/>
            </p:cNvSpPr>
            <p:nvPr/>
          </p:nvSpPr>
          <p:spPr bwMode="auto">
            <a:xfrm>
              <a:off x="2676" y="3223"/>
              <a:ext cx="963" cy="171"/>
            </a:xfrm>
            <a:custGeom>
              <a:avLst/>
              <a:gdLst>
                <a:gd name="T0" fmla="*/ 963 w 963"/>
                <a:gd name="T1" fmla="*/ 171 h 171"/>
                <a:gd name="T2" fmla="*/ 956 w 963"/>
                <a:gd name="T3" fmla="*/ 164 h 171"/>
                <a:gd name="T4" fmla="*/ 951 w 963"/>
                <a:gd name="T5" fmla="*/ 157 h 171"/>
                <a:gd name="T6" fmla="*/ 946 w 963"/>
                <a:gd name="T7" fmla="*/ 149 h 171"/>
                <a:gd name="T8" fmla="*/ 946 w 963"/>
                <a:gd name="T9" fmla="*/ 145 h 171"/>
                <a:gd name="T10" fmla="*/ 922 w 963"/>
                <a:gd name="T11" fmla="*/ 140 h 171"/>
                <a:gd name="T12" fmla="*/ 891 w 963"/>
                <a:gd name="T13" fmla="*/ 135 h 171"/>
                <a:gd name="T14" fmla="*/ 855 w 963"/>
                <a:gd name="T15" fmla="*/ 130 h 171"/>
                <a:gd name="T16" fmla="*/ 817 w 963"/>
                <a:gd name="T17" fmla="*/ 123 h 171"/>
                <a:gd name="T18" fmla="*/ 776 w 963"/>
                <a:gd name="T19" fmla="*/ 116 h 171"/>
                <a:gd name="T20" fmla="*/ 742 w 963"/>
                <a:gd name="T21" fmla="*/ 111 h 171"/>
                <a:gd name="T22" fmla="*/ 711 w 963"/>
                <a:gd name="T23" fmla="*/ 106 h 171"/>
                <a:gd name="T24" fmla="*/ 692 w 963"/>
                <a:gd name="T25" fmla="*/ 101 h 171"/>
                <a:gd name="T26" fmla="*/ 668 w 963"/>
                <a:gd name="T27" fmla="*/ 97 h 171"/>
                <a:gd name="T28" fmla="*/ 625 w 963"/>
                <a:gd name="T29" fmla="*/ 87 h 171"/>
                <a:gd name="T30" fmla="*/ 572 w 963"/>
                <a:gd name="T31" fmla="*/ 77 h 171"/>
                <a:gd name="T32" fmla="*/ 514 w 963"/>
                <a:gd name="T33" fmla="*/ 65 h 171"/>
                <a:gd name="T34" fmla="*/ 454 w 963"/>
                <a:gd name="T35" fmla="*/ 53 h 171"/>
                <a:gd name="T36" fmla="*/ 404 w 963"/>
                <a:gd name="T37" fmla="*/ 44 h 171"/>
                <a:gd name="T38" fmla="*/ 363 w 963"/>
                <a:gd name="T39" fmla="*/ 36 h 171"/>
                <a:gd name="T40" fmla="*/ 339 w 963"/>
                <a:gd name="T41" fmla="*/ 34 h 171"/>
                <a:gd name="T42" fmla="*/ 317 w 963"/>
                <a:gd name="T43" fmla="*/ 32 h 171"/>
                <a:gd name="T44" fmla="*/ 279 w 963"/>
                <a:gd name="T45" fmla="*/ 29 h 171"/>
                <a:gd name="T46" fmla="*/ 228 w 963"/>
                <a:gd name="T47" fmla="*/ 24 h 171"/>
                <a:gd name="T48" fmla="*/ 173 w 963"/>
                <a:gd name="T49" fmla="*/ 17 h 171"/>
                <a:gd name="T50" fmla="*/ 118 w 963"/>
                <a:gd name="T51" fmla="*/ 12 h 171"/>
                <a:gd name="T52" fmla="*/ 65 w 963"/>
                <a:gd name="T53" fmla="*/ 8 h 171"/>
                <a:gd name="T54" fmla="*/ 24 w 963"/>
                <a:gd name="T55" fmla="*/ 3 h 171"/>
                <a:gd name="T56" fmla="*/ 0 w 963"/>
                <a:gd name="T57" fmla="*/ 0 h 171"/>
                <a:gd name="T58" fmla="*/ 3 w 963"/>
                <a:gd name="T59" fmla="*/ 15 h 171"/>
                <a:gd name="T60" fmla="*/ 15 w 963"/>
                <a:gd name="T61" fmla="*/ 15 h 171"/>
                <a:gd name="T62" fmla="*/ 29 w 963"/>
                <a:gd name="T63" fmla="*/ 17 h 171"/>
                <a:gd name="T64" fmla="*/ 48 w 963"/>
                <a:gd name="T65" fmla="*/ 20 h 171"/>
                <a:gd name="T66" fmla="*/ 65 w 963"/>
                <a:gd name="T67" fmla="*/ 24 h 171"/>
                <a:gd name="T68" fmla="*/ 84 w 963"/>
                <a:gd name="T69" fmla="*/ 27 h 171"/>
                <a:gd name="T70" fmla="*/ 101 w 963"/>
                <a:gd name="T71" fmla="*/ 29 h 171"/>
                <a:gd name="T72" fmla="*/ 116 w 963"/>
                <a:gd name="T73" fmla="*/ 32 h 171"/>
                <a:gd name="T74" fmla="*/ 128 w 963"/>
                <a:gd name="T75" fmla="*/ 34 h 171"/>
                <a:gd name="T76" fmla="*/ 140 w 963"/>
                <a:gd name="T77" fmla="*/ 36 h 171"/>
                <a:gd name="T78" fmla="*/ 161 w 963"/>
                <a:gd name="T79" fmla="*/ 36 h 171"/>
                <a:gd name="T80" fmla="*/ 185 w 963"/>
                <a:gd name="T81" fmla="*/ 39 h 171"/>
                <a:gd name="T82" fmla="*/ 216 w 963"/>
                <a:gd name="T83" fmla="*/ 44 h 171"/>
                <a:gd name="T84" fmla="*/ 250 w 963"/>
                <a:gd name="T85" fmla="*/ 46 h 171"/>
                <a:gd name="T86" fmla="*/ 286 w 963"/>
                <a:gd name="T87" fmla="*/ 51 h 171"/>
                <a:gd name="T88" fmla="*/ 320 w 963"/>
                <a:gd name="T89" fmla="*/ 58 h 171"/>
                <a:gd name="T90" fmla="*/ 356 w 963"/>
                <a:gd name="T91" fmla="*/ 63 h 171"/>
                <a:gd name="T92" fmla="*/ 394 w 963"/>
                <a:gd name="T93" fmla="*/ 70 h 171"/>
                <a:gd name="T94" fmla="*/ 440 w 963"/>
                <a:gd name="T95" fmla="*/ 77 h 171"/>
                <a:gd name="T96" fmla="*/ 488 w 963"/>
                <a:gd name="T97" fmla="*/ 85 h 171"/>
                <a:gd name="T98" fmla="*/ 536 w 963"/>
                <a:gd name="T99" fmla="*/ 92 h 171"/>
                <a:gd name="T100" fmla="*/ 581 w 963"/>
                <a:gd name="T101" fmla="*/ 99 h 171"/>
                <a:gd name="T102" fmla="*/ 620 w 963"/>
                <a:gd name="T103" fmla="*/ 106 h 171"/>
                <a:gd name="T104" fmla="*/ 651 w 963"/>
                <a:gd name="T105" fmla="*/ 111 h 171"/>
                <a:gd name="T106" fmla="*/ 668 w 963"/>
                <a:gd name="T107" fmla="*/ 113 h 171"/>
                <a:gd name="T108" fmla="*/ 685 w 963"/>
                <a:gd name="T109" fmla="*/ 116 h 171"/>
                <a:gd name="T110" fmla="*/ 716 w 963"/>
                <a:gd name="T111" fmla="*/ 121 h 171"/>
                <a:gd name="T112" fmla="*/ 757 w 963"/>
                <a:gd name="T113" fmla="*/ 125 h 171"/>
                <a:gd name="T114" fmla="*/ 802 w 963"/>
                <a:gd name="T115" fmla="*/ 133 h 171"/>
                <a:gd name="T116" fmla="*/ 848 w 963"/>
                <a:gd name="T117" fmla="*/ 142 h 171"/>
                <a:gd name="T118" fmla="*/ 894 w 963"/>
                <a:gd name="T119" fmla="*/ 152 h 171"/>
                <a:gd name="T120" fmla="*/ 932 w 963"/>
                <a:gd name="T121" fmla="*/ 161 h 171"/>
                <a:gd name="T122" fmla="*/ 963 w 963"/>
                <a:gd name="T123" fmla="*/ 171 h 1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963"/>
                <a:gd name="T187" fmla="*/ 0 h 171"/>
                <a:gd name="T188" fmla="*/ 963 w 963"/>
                <a:gd name="T189" fmla="*/ 171 h 1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963" h="171">
                  <a:moveTo>
                    <a:pt x="963" y="171"/>
                  </a:moveTo>
                  <a:lnTo>
                    <a:pt x="956" y="164"/>
                  </a:lnTo>
                  <a:lnTo>
                    <a:pt x="951" y="157"/>
                  </a:lnTo>
                  <a:lnTo>
                    <a:pt x="946" y="149"/>
                  </a:lnTo>
                  <a:lnTo>
                    <a:pt x="946" y="145"/>
                  </a:lnTo>
                  <a:lnTo>
                    <a:pt x="922" y="140"/>
                  </a:lnTo>
                  <a:lnTo>
                    <a:pt x="891" y="135"/>
                  </a:lnTo>
                  <a:lnTo>
                    <a:pt x="855" y="130"/>
                  </a:lnTo>
                  <a:lnTo>
                    <a:pt x="817" y="123"/>
                  </a:lnTo>
                  <a:lnTo>
                    <a:pt x="776" y="116"/>
                  </a:lnTo>
                  <a:lnTo>
                    <a:pt x="742" y="111"/>
                  </a:lnTo>
                  <a:lnTo>
                    <a:pt x="711" y="106"/>
                  </a:lnTo>
                  <a:lnTo>
                    <a:pt x="692" y="101"/>
                  </a:lnTo>
                  <a:lnTo>
                    <a:pt x="668" y="97"/>
                  </a:lnTo>
                  <a:lnTo>
                    <a:pt x="625" y="87"/>
                  </a:lnTo>
                  <a:lnTo>
                    <a:pt x="572" y="77"/>
                  </a:lnTo>
                  <a:lnTo>
                    <a:pt x="514" y="65"/>
                  </a:lnTo>
                  <a:lnTo>
                    <a:pt x="454" y="53"/>
                  </a:lnTo>
                  <a:lnTo>
                    <a:pt x="404" y="44"/>
                  </a:lnTo>
                  <a:lnTo>
                    <a:pt x="363" y="36"/>
                  </a:lnTo>
                  <a:lnTo>
                    <a:pt x="339" y="34"/>
                  </a:lnTo>
                  <a:lnTo>
                    <a:pt x="317" y="32"/>
                  </a:lnTo>
                  <a:lnTo>
                    <a:pt x="279" y="29"/>
                  </a:lnTo>
                  <a:lnTo>
                    <a:pt x="228" y="24"/>
                  </a:lnTo>
                  <a:lnTo>
                    <a:pt x="173" y="17"/>
                  </a:lnTo>
                  <a:lnTo>
                    <a:pt x="118" y="12"/>
                  </a:lnTo>
                  <a:lnTo>
                    <a:pt x="65" y="8"/>
                  </a:lnTo>
                  <a:lnTo>
                    <a:pt x="24" y="3"/>
                  </a:lnTo>
                  <a:lnTo>
                    <a:pt x="0" y="0"/>
                  </a:lnTo>
                  <a:lnTo>
                    <a:pt x="3" y="15"/>
                  </a:lnTo>
                  <a:lnTo>
                    <a:pt x="15" y="15"/>
                  </a:lnTo>
                  <a:lnTo>
                    <a:pt x="29" y="17"/>
                  </a:lnTo>
                  <a:lnTo>
                    <a:pt x="48" y="20"/>
                  </a:lnTo>
                  <a:lnTo>
                    <a:pt x="65" y="24"/>
                  </a:lnTo>
                  <a:lnTo>
                    <a:pt x="84" y="27"/>
                  </a:lnTo>
                  <a:lnTo>
                    <a:pt x="101" y="29"/>
                  </a:lnTo>
                  <a:lnTo>
                    <a:pt x="116" y="32"/>
                  </a:lnTo>
                  <a:lnTo>
                    <a:pt x="128" y="34"/>
                  </a:lnTo>
                  <a:lnTo>
                    <a:pt x="140" y="36"/>
                  </a:lnTo>
                  <a:lnTo>
                    <a:pt x="161" y="36"/>
                  </a:lnTo>
                  <a:lnTo>
                    <a:pt x="185" y="39"/>
                  </a:lnTo>
                  <a:lnTo>
                    <a:pt x="216" y="44"/>
                  </a:lnTo>
                  <a:lnTo>
                    <a:pt x="250" y="46"/>
                  </a:lnTo>
                  <a:lnTo>
                    <a:pt x="286" y="51"/>
                  </a:lnTo>
                  <a:lnTo>
                    <a:pt x="320" y="58"/>
                  </a:lnTo>
                  <a:lnTo>
                    <a:pt x="356" y="63"/>
                  </a:lnTo>
                  <a:lnTo>
                    <a:pt x="394" y="70"/>
                  </a:lnTo>
                  <a:lnTo>
                    <a:pt x="440" y="77"/>
                  </a:lnTo>
                  <a:lnTo>
                    <a:pt x="488" y="85"/>
                  </a:lnTo>
                  <a:lnTo>
                    <a:pt x="536" y="92"/>
                  </a:lnTo>
                  <a:lnTo>
                    <a:pt x="581" y="99"/>
                  </a:lnTo>
                  <a:lnTo>
                    <a:pt x="620" y="106"/>
                  </a:lnTo>
                  <a:lnTo>
                    <a:pt x="651" y="111"/>
                  </a:lnTo>
                  <a:lnTo>
                    <a:pt x="668" y="113"/>
                  </a:lnTo>
                  <a:lnTo>
                    <a:pt x="685" y="116"/>
                  </a:lnTo>
                  <a:lnTo>
                    <a:pt x="716" y="121"/>
                  </a:lnTo>
                  <a:lnTo>
                    <a:pt x="757" y="125"/>
                  </a:lnTo>
                  <a:lnTo>
                    <a:pt x="802" y="133"/>
                  </a:lnTo>
                  <a:lnTo>
                    <a:pt x="848" y="142"/>
                  </a:lnTo>
                  <a:lnTo>
                    <a:pt x="894" y="152"/>
                  </a:lnTo>
                  <a:lnTo>
                    <a:pt x="932" y="161"/>
                  </a:lnTo>
                  <a:lnTo>
                    <a:pt x="963" y="171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6" name="Freeform 170"/>
            <p:cNvSpPr>
              <a:spLocks/>
            </p:cNvSpPr>
            <p:nvPr/>
          </p:nvSpPr>
          <p:spPr bwMode="auto">
            <a:xfrm>
              <a:off x="3104" y="3332"/>
              <a:ext cx="581" cy="122"/>
            </a:xfrm>
            <a:custGeom>
              <a:avLst/>
              <a:gdLst>
                <a:gd name="T0" fmla="*/ 403 w 581"/>
                <a:gd name="T1" fmla="*/ 93 h 122"/>
                <a:gd name="T2" fmla="*/ 386 w 581"/>
                <a:gd name="T3" fmla="*/ 89 h 122"/>
                <a:gd name="T4" fmla="*/ 369 w 581"/>
                <a:gd name="T5" fmla="*/ 84 h 122"/>
                <a:gd name="T6" fmla="*/ 355 w 581"/>
                <a:gd name="T7" fmla="*/ 79 h 122"/>
                <a:gd name="T8" fmla="*/ 341 w 581"/>
                <a:gd name="T9" fmla="*/ 76 h 122"/>
                <a:gd name="T10" fmla="*/ 331 w 581"/>
                <a:gd name="T11" fmla="*/ 74 h 122"/>
                <a:gd name="T12" fmla="*/ 321 w 581"/>
                <a:gd name="T13" fmla="*/ 74 h 122"/>
                <a:gd name="T14" fmla="*/ 312 w 581"/>
                <a:gd name="T15" fmla="*/ 72 h 122"/>
                <a:gd name="T16" fmla="*/ 302 w 581"/>
                <a:gd name="T17" fmla="*/ 72 h 122"/>
                <a:gd name="T18" fmla="*/ 290 w 581"/>
                <a:gd name="T19" fmla="*/ 72 h 122"/>
                <a:gd name="T20" fmla="*/ 278 w 581"/>
                <a:gd name="T21" fmla="*/ 69 h 122"/>
                <a:gd name="T22" fmla="*/ 266 w 581"/>
                <a:gd name="T23" fmla="*/ 69 h 122"/>
                <a:gd name="T24" fmla="*/ 254 w 581"/>
                <a:gd name="T25" fmla="*/ 67 h 122"/>
                <a:gd name="T26" fmla="*/ 235 w 581"/>
                <a:gd name="T27" fmla="*/ 62 h 122"/>
                <a:gd name="T28" fmla="*/ 204 w 581"/>
                <a:gd name="T29" fmla="*/ 52 h 122"/>
                <a:gd name="T30" fmla="*/ 168 w 581"/>
                <a:gd name="T31" fmla="*/ 43 h 122"/>
                <a:gd name="T32" fmla="*/ 127 w 581"/>
                <a:gd name="T33" fmla="*/ 31 h 122"/>
                <a:gd name="T34" fmla="*/ 86 w 581"/>
                <a:gd name="T35" fmla="*/ 21 h 122"/>
                <a:gd name="T36" fmla="*/ 48 w 581"/>
                <a:gd name="T37" fmla="*/ 12 h 122"/>
                <a:gd name="T38" fmla="*/ 19 w 581"/>
                <a:gd name="T39" fmla="*/ 4 h 122"/>
                <a:gd name="T40" fmla="*/ 0 w 581"/>
                <a:gd name="T41" fmla="*/ 0 h 122"/>
                <a:gd name="T42" fmla="*/ 21 w 581"/>
                <a:gd name="T43" fmla="*/ 2 h 122"/>
                <a:gd name="T44" fmla="*/ 48 w 581"/>
                <a:gd name="T45" fmla="*/ 2 h 122"/>
                <a:gd name="T46" fmla="*/ 79 w 581"/>
                <a:gd name="T47" fmla="*/ 4 h 122"/>
                <a:gd name="T48" fmla="*/ 113 w 581"/>
                <a:gd name="T49" fmla="*/ 9 h 122"/>
                <a:gd name="T50" fmla="*/ 146 w 581"/>
                <a:gd name="T51" fmla="*/ 14 h 122"/>
                <a:gd name="T52" fmla="*/ 182 w 581"/>
                <a:gd name="T53" fmla="*/ 19 h 122"/>
                <a:gd name="T54" fmla="*/ 216 w 581"/>
                <a:gd name="T55" fmla="*/ 24 h 122"/>
                <a:gd name="T56" fmla="*/ 247 w 581"/>
                <a:gd name="T57" fmla="*/ 31 h 122"/>
                <a:gd name="T58" fmla="*/ 273 w 581"/>
                <a:gd name="T59" fmla="*/ 33 h 122"/>
                <a:gd name="T60" fmla="*/ 288 w 581"/>
                <a:gd name="T61" fmla="*/ 38 h 122"/>
                <a:gd name="T62" fmla="*/ 307 w 581"/>
                <a:gd name="T63" fmla="*/ 43 h 122"/>
                <a:gd name="T64" fmla="*/ 324 w 581"/>
                <a:gd name="T65" fmla="*/ 50 h 122"/>
                <a:gd name="T66" fmla="*/ 343 w 581"/>
                <a:gd name="T67" fmla="*/ 55 h 122"/>
                <a:gd name="T68" fmla="*/ 362 w 581"/>
                <a:gd name="T69" fmla="*/ 60 h 122"/>
                <a:gd name="T70" fmla="*/ 379 w 581"/>
                <a:gd name="T71" fmla="*/ 64 h 122"/>
                <a:gd name="T72" fmla="*/ 393 w 581"/>
                <a:gd name="T73" fmla="*/ 67 h 122"/>
                <a:gd name="T74" fmla="*/ 405 w 581"/>
                <a:gd name="T75" fmla="*/ 69 h 122"/>
                <a:gd name="T76" fmla="*/ 420 w 581"/>
                <a:gd name="T77" fmla="*/ 72 h 122"/>
                <a:gd name="T78" fmla="*/ 437 w 581"/>
                <a:gd name="T79" fmla="*/ 74 h 122"/>
                <a:gd name="T80" fmla="*/ 461 w 581"/>
                <a:gd name="T81" fmla="*/ 79 h 122"/>
                <a:gd name="T82" fmla="*/ 485 w 581"/>
                <a:gd name="T83" fmla="*/ 84 h 122"/>
                <a:gd name="T84" fmla="*/ 511 w 581"/>
                <a:gd name="T85" fmla="*/ 89 h 122"/>
                <a:gd name="T86" fmla="*/ 533 w 581"/>
                <a:gd name="T87" fmla="*/ 93 h 122"/>
                <a:gd name="T88" fmla="*/ 554 w 581"/>
                <a:gd name="T89" fmla="*/ 96 h 122"/>
                <a:gd name="T90" fmla="*/ 569 w 581"/>
                <a:gd name="T91" fmla="*/ 101 h 122"/>
                <a:gd name="T92" fmla="*/ 571 w 581"/>
                <a:gd name="T93" fmla="*/ 105 h 122"/>
                <a:gd name="T94" fmla="*/ 574 w 581"/>
                <a:gd name="T95" fmla="*/ 110 h 122"/>
                <a:gd name="T96" fmla="*/ 578 w 581"/>
                <a:gd name="T97" fmla="*/ 117 h 122"/>
                <a:gd name="T98" fmla="*/ 581 w 581"/>
                <a:gd name="T99" fmla="*/ 122 h 122"/>
                <a:gd name="T100" fmla="*/ 564 w 581"/>
                <a:gd name="T101" fmla="*/ 117 h 122"/>
                <a:gd name="T102" fmla="*/ 542 w 581"/>
                <a:gd name="T103" fmla="*/ 113 h 122"/>
                <a:gd name="T104" fmla="*/ 518 w 581"/>
                <a:gd name="T105" fmla="*/ 108 h 122"/>
                <a:gd name="T106" fmla="*/ 494 w 581"/>
                <a:gd name="T107" fmla="*/ 103 h 122"/>
                <a:gd name="T108" fmla="*/ 470 w 581"/>
                <a:gd name="T109" fmla="*/ 101 h 122"/>
                <a:gd name="T110" fmla="*/ 446 w 581"/>
                <a:gd name="T111" fmla="*/ 98 h 122"/>
                <a:gd name="T112" fmla="*/ 422 w 581"/>
                <a:gd name="T113" fmla="*/ 96 h 122"/>
                <a:gd name="T114" fmla="*/ 403 w 581"/>
                <a:gd name="T115" fmla="*/ 93 h 12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81"/>
                <a:gd name="T175" fmla="*/ 0 h 122"/>
                <a:gd name="T176" fmla="*/ 581 w 581"/>
                <a:gd name="T177" fmla="*/ 122 h 12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81" h="122">
                  <a:moveTo>
                    <a:pt x="403" y="93"/>
                  </a:moveTo>
                  <a:lnTo>
                    <a:pt x="386" y="89"/>
                  </a:lnTo>
                  <a:lnTo>
                    <a:pt x="369" y="84"/>
                  </a:lnTo>
                  <a:lnTo>
                    <a:pt x="355" y="79"/>
                  </a:lnTo>
                  <a:lnTo>
                    <a:pt x="341" y="76"/>
                  </a:lnTo>
                  <a:lnTo>
                    <a:pt x="331" y="74"/>
                  </a:lnTo>
                  <a:lnTo>
                    <a:pt x="321" y="74"/>
                  </a:lnTo>
                  <a:lnTo>
                    <a:pt x="312" y="72"/>
                  </a:lnTo>
                  <a:lnTo>
                    <a:pt x="302" y="72"/>
                  </a:lnTo>
                  <a:lnTo>
                    <a:pt x="290" y="72"/>
                  </a:lnTo>
                  <a:lnTo>
                    <a:pt x="278" y="69"/>
                  </a:lnTo>
                  <a:lnTo>
                    <a:pt x="266" y="69"/>
                  </a:lnTo>
                  <a:lnTo>
                    <a:pt x="254" y="67"/>
                  </a:lnTo>
                  <a:lnTo>
                    <a:pt x="235" y="62"/>
                  </a:lnTo>
                  <a:lnTo>
                    <a:pt x="204" y="52"/>
                  </a:lnTo>
                  <a:lnTo>
                    <a:pt x="168" y="43"/>
                  </a:lnTo>
                  <a:lnTo>
                    <a:pt x="127" y="31"/>
                  </a:lnTo>
                  <a:lnTo>
                    <a:pt x="86" y="21"/>
                  </a:lnTo>
                  <a:lnTo>
                    <a:pt x="48" y="12"/>
                  </a:lnTo>
                  <a:lnTo>
                    <a:pt x="19" y="4"/>
                  </a:lnTo>
                  <a:lnTo>
                    <a:pt x="0" y="0"/>
                  </a:lnTo>
                  <a:lnTo>
                    <a:pt x="21" y="2"/>
                  </a:lnTo>
                  <a:lnTo>
                    <a:pt x="48" y="2"/>
                  </a:lnTo>
                  <a:lnTo>
                    <a:pt x="79" y="4"/>
                  </a:lnTo>
                  <a:lnTo>
                    <a:pt x="113" y="9"/>
                  </a:lnTo>
                  <a:lnTo>
                    <a:pt x="146" y="14"/>
                  </a:lnTo>
                  <a:lnTo>
                    <a:pt x="182" y="19"/>
                  </a:lnTo>
                  <a:lnTo>
                    <a:pt x="216" y="24"/>
                  </a:lnTo>
                  <a:lnTo>
                    <a:pt x="247" y="31"/>
                  </a:lnTo>
                  <a:lnTo>
                    <a:pt x="273" y="33"/>
                  </a:lnTo>
                  <a:lnTo>
                    <a:pt x="288" y="38"/>
                  </a:lnTo>
                  <a:lnTo>
                    <a:pt x="307" y="43"/>
                  </a:lnTo>
                  <a:lnTo>
                    <a:pt x="324" y="50"/>
                  </a:lnTo>
                  <a:lnTo>
                    <a:pt x="343" y="55"/>
                  </a:lnTo>
                  <a:lnTo>
                    <a:pt x="362" y="60"/>
                  </a:lnTo>
                  <a:lnTo>
                    <a:pt x="379" y="64"/>
                  </a:lnTo>
                  <a:lnTo>
                    <a:pt x="393" y="67"/>
                  </a:lnTo>
                  <a:lnTo>
                    <a:pt x="405" y="69"/>
                  </a:lnTo>
                  <a:lnTo>
                    <a:pt x="420" y="72"/>
                  </a:lnTo>
                  <a:lnTo>
                    <a:pt x="437" y="74"/>
                  </a:lnTo>
                  <a:lnTo>
                    <a:pt x="461" y="79"/>
                  </a:lnTo>
                  <a:lnTo>
                    <a:pt x="485" y="84"/>
                  </a:lnTo>
                  <a:lnTo>
                    <a:pt x="511" y="89"/>
                  </a:lnTo>
                  <a:lnTo>
                    <a:pt x="533" y="93"/>
                  </a:lnTo>
                  <a:lnTo>
                    <a:pt x="554" y="96"/>
                  </a:lnTo>
                  <a:lnTo>
                    <a:pt x="569" y="101"/>
                  </a:lnTo>
                  <a:lnTo>
                    <a:pt x="571" y="105"/>
                  </a:lnTo>
                  <a:lnTo>
                    <a:pt x="574" y="110"/>
                  </a:lnTo>
                  <a:lnTo>
                    <a:pt x="578" y="117"/>
                  </a:lnTo>
                  <a:lnTo>
                    <a:pt x="581" y="122"/>
                  </a:lnTo>
                  <a:lnTo>
                    <a:pt x="564" y="117"/>
                  </a:lnTo>
                  <a:lnTo>
                    <a:pt x="542" y="113"/>
                  </a:lnTo>
                  <a:lnTo>
                    <a:pt x="518" y="108"/>
                  </a:lnTo>
                  <a:lnTo>
                    <a:pt x="494" y="103"/>
                  </a:lnTo>
                  <a:lnTo>
                    <a:pt x="470" y="101"/>
                  </a:lnTo>
                  <a:lnTo>
                    <a:pt x="446" y="98"/>
                  </a:lnTo>
                  <a:lnTo>
                    <a:pt x="422" y="96"/>
                  </a:lnTo>
                  <a:lnTo>
                    <a:pt x="403" y="93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7" name="Freeform 171"/>
            <p:cNvSpPr>
              <a:spLocks/>
            </p:cNvSpPr>
            <p:nvPr/>
          </p:nvSpPr>
          <p:spPr bwMode="auto">
            <a:xfrm>
              <a:off x="3685" y="3202"/>
              <a:ext cx="62" cy="156"/>
            </a:xfrm>
            <a:custGeom>
              <a:avLst/>
              <a:gdLst>
                <a:gd name="T0" fmla="*/ 62 w 62"/>
                <a:gd name="T1" fmla="*/ 57 h 156"/>
                <a:gd name="T2" fmla="*/ 62 w 62"/>
                <a:gd name="T3" fmla="*/ 43 h 156"/>
                <a:gd name="T4" fmla="*/ 62 w 62"/>
                <a:gd name="T5" fmla="*/ 29 h 156"/>
                <a:gd name="T6" fmla="*/ 62 w 62"/>
                <a:gd name="T7" fmla="*/ 14 h 156"/>
                <a:gd name="T8" fmla="*/ 62 w 62"/>
                <a:gd name="T9" fmla="*/ 0 h 156"/>
                <a:gd name="T10" fmla="*/ 53 w 62"/>
                <a:gd name="T11" fmla="*/ 2 h 156"/>
                <a:gd name="T12" fmla="*/ 41 w 62"/>
                <a:gd name="T13" fmla="*/ 9 h 156"/>
                <a:gd name="T14" fmla="*/ 29 w 62"/>
                <a:gd name="T15" fmla="*/ 17 h 156"/>
                <a:gd name="T16" fmla="*/ 21 w 62"/>
                <a:gd name="T17" fmla="*/ 24 h 156"/>
                <a:gd name="T18" fmla="*/ 14 w 62"/>
                <a:gd name="T19" fmla="*/ 43 h 156"/>
                <a:gd name="T20" fmla="*/ 7 w 62"/>
                <a:gd name="T21" fmla="*/ 74 h 156"/>
                <a:gd name="T22" fmla="*/ 2 w 62"/>
                <a:gd name="T23" fmla="*/ 103 h 156"/>
                <a:gd name="T24" fmla="*/ 0 w 62"/>
                <a:gd name="T25" fmla="*/ 118 h 156"/>
                <a:gd name="T26" fmla="*/ 5 w 62"/>
                <a:gd name="T27" fmla="*/ 125 h 156"/>
                <a:gd name="T28" fmla="*/ 9 w 62"/>
                <a:gd name="T29" fmla="*/ 134 h 156"/>
                <a:gd name="T30" fmla="*/ 14 w 62"/>
                <a:gd name="T31" fmla="*/ 146 h 156"/>
                <a:gd name="T32" fmla="*/ 19 w 62"/>
                <a:gd name="T33" fmla="*/ 156 h 156"/>
                <a:gd name="T34" fmla="*/ 24 w 62"/>
                <a:gd name="T35" fmla="*/ 154 h 156"/>
                <a:gd name="T36" fmla="*/ 26 w 62"/>
                <a:gd name="T37" fmla="*/ 149 h 156"/>
                <a:gd name="T38" fmla="*/ 31 w 62"/>
                <a:gd name="T39" fmla="*/ 146 h 156"/>
                <a:gd name="T40" fmla="*/ 33 w 62"/>
                <a:gd name="T41" fmla="*/ 144 h 156"/>
                <a:gd name="T42" fmla="*/ 29 w 62"/>
                <a:gd name="T43" fmla="*/ 144 h 156"/>
                <a:gd name="T44" fmla="*/ 26 w 62"/>
                <a:gd name="T45" fmla="*/ 137 h 156"/>
                <a:gd name="T46" fmla="*/ 21 w 62"/>
                <a:gd name="T47" fmla="*/ 130 h 156"/>
                <a:gd name="T48" fmla="*/ 19 w 62"/>
                <a:gd name="T49" fmla="*/ 122 h 156"/>
                <a:gd name="T50" fmla="*/ 14 w 62"/>
                <a:gd name="T51" fmla="*/ 118 h 156"/>
                <a:gd name="T52" fmla="*/ 17 w 62"/>
                <a:gd name="T53" fmla="*/ 96 h 156"/>
                <a:gd name="T54" fmla="*/ 24 w 62"/>
                <a:gd name="T55" fmla="*/ 67 h 156"/>
                <a:gd name="T56" fmla="*/ 29 w 62"/>
                <a:gd name="T57" fmla="*/ 41 h 156"/>
                <a:gd name="T58" fmla="*/ 31 w 62"/>
                <a:gd name="T59" fmla="*/ 29 h 156"/>
                <a:gd name="T60" fmla="*/ 36 w 62"/>
                <a:gd name="T61" fmla="*/ 26 h 156"/>
                <a:gd name="T62" fmla="*/ 41 w 62"/>
                <a:gd name="T63" fmla="*/ 24 h 156"/>
                <a:gd name="T64" fmla="*/ 50 w 62"/>
                <a:gd name="T65" fmla="*/ 19 h 156"/>
                <a:gd name="T66" fmla="*/ 57 w 62"/>
                <a:gd name="T67" fmla="*/ 19 h 156"/>
                <a:gd name="T68" fmla="*/ 53 w 62"/>
                <a:gd name="T69" fmla="*/ 24 h 156"/>
                <a:gd name="T70" fmla="*/ 48 w 62"/>
                <a:gd name="T71" fmla="*/ 29 h 156"/>
                <a:gd name="T72" fmla="*/ 43 w 62"/>
                <a:gd name="T73" fmla="*/ 33 h 156"/>
                <a:gd name="T74" fmla="*/ 41 w 62"/>
                <a:gd name="T75" fmla="*/ 36 h 156"/>
                <a:gd name="T76" fmla="*/ 41 w 62"/>
                <a:gd name="T77" fmla="*/ 45 h 156"/>
                <a:gd name="T78" fmla="*/ 38 w 62"/>
                <a:gd name="T79" fmla="*/ 55 h 156"/>
                <a:gd name="T80" fmla="*/ 38 w 62"/>
                <a:gd name="T81" fmla="*/ 67 h 156"/>
                <a:gd name="T82" fmla="*/ 36 w 62"/>
                <a:gd name="T83" fmla="*/ 77 h 156"/>
                <a:gd name="T84" fmla="*/ 45 w 62"/>
                <a:gd name="T85" fmla="*/ 77 h 156"/>
                <a:gd name="T86" fmla="*/ 45 w 62"/>
                <a:gd name="T87" fmla="*/ 67 h 156"/>
                <a:gd name="T88" fmla="*/ 50 w 62"/>
                <a:gd name="T89" fmla="*/ 57 h 156"/>
                <a:gd name="T90" fmla="*/ 55 w 62"/>
                <a:gd name="T91" fmla="*/ 53 h 156"/>
                <a:gd name="T92" fmla="*/ 62 w 62"/>
                <a:gd name="T93" fmla="*/ 57 h 15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2"/>
                <a:gd name="T142" fmla="*/ 0 h 156"/>
                <a:gd name="T143" fmla="*/ 62 w 62"/>
                <a:gd name="T144" fmla="*/ 156 h 15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2" h="156">
                  <a:moveTo>
                    <a:pt x="62" y="57"/>
                  </a:moveTo>
                  <a:lnTo>
                    <a:pt x="62" y="43"/>
                  </a:lnTo>
                  <a:lnTo>
                    <a:pt x="62" y="29"/>
                  </a:lnTo>
                  <a:lnTo>
                    <a:pt x="62" y="14"/>
                  </a:lnTo>
                  <a:lnTo>
                    <a:pt x="62" y="0"/>
                  </a:lnTo>
                  <a:lnTo>
                    <a:pt x="53" y="2"/>
                  </a:lnTo>
                  <a:lnTo>
                    <a:pt x="41" y="9"/>
                  </a:lnTo>
                  <a:lnTo>
                    <a:pt x="29" y="17"/>
                  </a:lnTo>
                  <a:lnTo>
                    <a:pt x="21" y="24"/>
                  </a:lnTo>
                  <a:lnTo>
                    <a:pt x="14" y="43"/>
                  </a:lnTo>
                  <a:lnTo>
                    <a:pt x="7" y="74"/>
                  </a:lnTo>
                  <a:lnTo>
                    <a:pt x="2" y="103"/>
                  </a:lnTo>
                  <a:lnTo>
                    <a:pt x="0" y="118"/>
                  </a:lnTo>
                  <a:lnTo>
                    <a:pt x="5" y="125"/>
                  </a:lnTo>
                  <a:lnTo>
                    <a:pt x="9" y="134"/>
                  </a:lnTo>
                  <a:lnTo>
                    <a:pt x="14" y="146"/>
                  </a:lnTo>
                  <a:lnTo>
                    <a:pt x="19" y="156"/>
                  </a:lnTo>
                  <a:lnTo>
                    <a:pt x="24" y="154"/>
                  </a:lnTo>
                  <a:lnTo>
                    <a:pt x="26" y="149"/>
                  </a:lnTo>
                  <a:lnTo>
                    <a:pt x="31" y="146"/>
                  </a:lnTo>
                  <a:lnTo>
                    <a:pt x="33" y="144"/>
                  </a:lnTo>
                  <a:lnTo>
                    <a:pt x="29" y="144"/>
                  </a:lnTo>
                  <a:lnTo>
                    <a:pt x="26" y="137"/>
                  </a:lnTo>
                  <a:lnTo>
                    <a:pt x="21" y="130"/>
                  </a:lnTo>
                  <a:lnTo>
                    <a:pt x="19" y="122"/>
                  </a:lnTo>
                  <a:lnTo>
                    <a:pt x="14" y="118"/>
                  </a:lnTo>
                  <a:lnTo>
                    <a:pt x="17" y="96"/>
                  </a:lnTo>
                  <a:lnTo>
                    <a:pt x="24" y="67"/>
                  </a:lnTo>
                  <a:lnTo>
                    <a:pt x="29" y="41"/>
                  </a:lnTo>
                  <a:lnTo>
                    <a:pt x="31" y="29"/>
                  </a:lnTo>
                  <a:lnTo>
                    <a:pt x="36" y="26"/>
                  </a:lnTo>
                  <a:lnTo>
                    <a:pt x="41" y="24"/>
                  </a:lnTo>
                  <a:lnTo>
                    <a:pt x="50" y="19"/>
                  </a:lnTo>
                  <a:lnTo>
                    <a:pt x="57" y="19"/>
                  </a:lnTo>
                  <a:lnTo>
                    <a:pt x="53" y="24"/>
                  </a:lnTo>
                  <a:lnTo>
                    <a:pt x="48" y="29"/>
                  </a:lnTo>
                  <a:lnTo>
                    <a:pt x="43" y="33"/>
                  </a:lnTo>
                  <a:lnTo>
                    <a:pt x="41" y="36"/>
                  </a:lnTo>
                  <a:lnTo>
                    <a:pt x="41" y="45"/>
                  </a:lnTo>
                  <a:lnTo>
                    <a:pt x="38" y="55"/>
                  </a:lnTo>
                  <a:lnTo>
                    <a:pt x="38" y="67"/>
                  </a:lnTo>
                  <a:lnTo>
                    <a:pt x="36" y="77"/>
                  </a:lnTo>
                  <a:lnTo>
                    <a:pt x="45" y="77"/>
                  </a:lnTo>
                  <a:lnTo>
                    <a:pt x="45" y="67"/>
                  </a:lnTo>
                  <a:lnTo>
                    <a:pt x="50" y="57"/>
                  </a:lnTo>
                  <a:lnTo>
                    <a:pt x="55" y="53"/>
                  </a:lnTo>
                  <a:lnTo>
                    <a:pt x="62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8" name="Freeform 172"/>
            <p:cNvSpPr>
              <a:spLocks/>
            </p:cNvSpPr>
            <p:nvPr/>
          </p:nvSpPr>
          <p:spPr bwMode="auto">
            <a:xfrm>
              <a:off x="3654" y="3156"/>
              <a:ext cx="96" cy="202"/>
            </a:xfrm>
            <a:custGeom>
              <a:avLst/>
              <a:gdLst>
                <a:gd name="T0" fmla="*/ 96 w 96"/>
                <a:gd name="T1" fmla="*/ 31 h 202"/>
                <a:gd name="T2" fmla="*/ 96 w 96"/>
                <a:gd name="T3" fmla="*/ 24 h 202"/>
                <a:gd name="T4" fmla="*/ 96 w 96"/>
                <a:gd name="T5" fmla="*/ 17 h 202"/>
                <a:gd name="T6" fmla="*/ 96 w 96"/>
                <a:gd name="T7" fmla="*/ 10 h 202"/>
                <a:gd name="T8" fmla="*/ 96 w 96"/>
                <a:gd name="T9" fmla="*/ 3 h 202"/>
                <a:gd name="T10" fmla="*/ 91 w 96"/>
                <a:gd name="T11" fmla="*/ 0 h 202"/>
                <a:gd name="T12" fmla="*/ 86 w 96"/>
                <a:gd name="T13" fmla="*/ 0 h 202"/>
                <a:gd name="T14" fmla="*/ 81 w 96"/>
                <a:gd name="T15" fmla="*/ 3 h 202"/>
                <a:gd name="T16" fmla="*/ 74 w 96"/>
                <a:gd name="T17" fmla="*/ 7 h 202"/>
                <a:gd name="T18" fmla="*/ 64 w 96"/>
                <a:gd name="T19" fmla="*/ 15 h 202"/>
                <a:gd name="T20" fmla="*/ 55 w 96"/>
                <a:gd name="T21" fmla="*/ 22 h 202"/>
                <a:gd name="T22" fmla="*/ 45 w 96"/>
                <a:gd name="T23" fmla="*/ 29 h 202"/>
                <a:gd name="T24" fmla="*/ 38 w 96"/>
                <a:gd name="T25" fmla="*/ 34 h 202"/>
                <a:gd name="T26" fmla="*/ 33 w 96"/>
                <a:gd name="T27" fmla="*/ 43 h 202"/>
                <a:gd name="T28" fmla="*/ 24 w 96"/>
                <a:gd name="T29" fmla="*/ 55 h 202"/>
                <a:gd name="T30" fmla="*/ 16 w 96"/>
                <a:gd name="T31" fmla="*/ 70 h 202"/>
                <a:gd name="T32" fmla="*/ 14 w 96"/>
                <a:gd name="T33" fmla="*/ 82 h 202"/>
                <a:gd name="T34" fmla="*/ 12 w 96"/>
                <a:gd name="T35" fmla="*/ 101 h 202"/>
                <a:gd name="T36" fmla="*/ 7 w 96"/>
                <a:gd name="T37" fmla="*/ 130 h 202"/>
                <a:gd name="T38" fmla="*/ 2 w 96"/>
                <a:gd name="T39" fmla="*/ 156 h 202"/>
                <a:gd name="T40" fmla="*/ 0 w 96"/>
                <a:gd name="T41" fmla="*/ 171 h 202"/>
                <a:gd name="T42" fmla="*/ 2 w 96"/>
                <a:gd name="T43" fmla="*/ 173 h 202"/>
                <a:gd name="T44" fmla="*/ 9 w 96"/>
                <a:gd name="T45" fmla="*/ 178 h 202"/>
                <a:gd name="T46" fmla="*/ 14 w 96"/>
                <a:gd name="T47" fmla="*/ 185 h 202"/>
                <a:gd name="T48" fmla="*/ 16 w 96"/>
                <a:gd name="T49" fmla="*/ 188 h 202"/>
                <a:gd name="T50" fmla="*/ 19 w 96"/>
                <a:gd name="T51" fmla="*/ 192 h 202"/>
                <a:gd name="T52" fmla="*/ 19 w 96"/>
                <a:gd name="T53" fmla="*/ 195 h 202"/>
                <a:gd name="T54" fmla="*/ 21 w 96"/>
                <a:gd name="T55" fmla="*/ 200 h 202"/>
                <a:gd name="T56" fmla="*/ 21 w 96"/>
                <a:gd name="T57" fmla="*/ 202 h 202"/>
                <a:gd name="T58" fmla="*/ 24 w 96"/>
                <a:gd name="T59" fmla="*/ 197 h 202"/>
                <a:gd name="T60" fmla="*/ 26 w 96"/>
                <a:gd name="T61" fmla="*/ 190 h 202"/>
                <a:gd name="T62" fmla="*/ 28 w 96"/>
                <a:gd name="T63" fmla="*/ 185 h 202"/>
                <a:gd name="T64" fmla="*/ 28 w 96"/>
                <a:gd name="T65" fmla="*/ 183 h 202"/>
                <a:gd name="T66" fmla="*/ 24 w 96"/>
                <a:gd name="T67" fmla="*/ 178 h 202"/>
                <a:gd name="T68" fmla="*/ 21 w 96"/>
                <a:gd name="T69" fmla="*/ 176 h 202"/>
                <a:gd name="T70" fmla="*/ 19 w 96"/>
                <a:gd name="T71" fmla="*/ 171 h 202"/>
                <a:gd name="T72" fmla="*/ 16 w 96"/>
                <a:gd name="T73" fmla="*/ 168 h 202"/>
                <a:gd name="T74" fmla="*/ 16 w 96"/>
                <a:gd name="T75" fmla="*/ 154 h 202"/>
                <a:gd name="T76" fmla="*/ 21 w 96"/>
                <a:gd name="T77" fmla="*/ 123 h 202"/>
                <a:gd name="T78" fmla="*/ 24 w 96"/>
                <a:gd name="T79" fmla="*/ 94 h 202"/>
                <a:gd name="T80" fmla="*/ 26 w 96"/>
                <a:gd name="T81" fmla="*/ 77 h 202"/>
                <a:gd name="T82" fmla="*/ 36 w 96"/>
                <a:gd name="T83" fmla="*/ 67 h 202"/>
                <a:gd name="T84" fmla="*/ 55 w 96"/>
                <a:gd name="T85" fmla="*/ 53 h 202"/>
                <a:gd name="T86" fmla="*/ 76 w 96"/>
                <a:gd name="T87" fmla="*/ 39 h 202"/>
                <a:gd name="T88" fmla="*/ 96 w 96"/>
                <a:gd name="T89" fmla="*/ 31 h 20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6"/>
                <a:gd name="T136" fmla="*/ 0 h 202"/>
                <a:gd name="T137" fmla="*/ 96 w 96"/>
                <a:gd name="T138" fmla="*/ 202 h 20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6" h="202">
                  <a:moveTo>
                    <a:pt x="96" y="31"/>
                  </a:moveTo>
                  <a:lnTo>
                    <a:pt x="96" y="24"/>
                  </a:lnTo>
                  <a:lnTo>
                    <a:pt x="96" y="17"/>
                  </a:lnTo>
                  <a:lnTo>
                    <a:pt x="96" y="10"/>
                  </a:lnTo>
                  <a:lnTo>
                    <a:pt x="96" y="3"/>
                  </a:lnTo>
                  <a:lnTo>
                    <a:pt x="91" y="0"/>
                  </a:lnTo>
                  <a:lnTo>
                    <a:pt x="86" y="0"/>
                  </a:lnTo>
                  <a:lnTo>
                    <a:pt x="81" y="3"/>
                  </a:lnTo>
                  <a:lnTo>
                    <a:pt x="74" y="7"/>
                  </a:lnTo>
                  <a:lnTo>
                    <a:pt x="64" y="15"/>
                  </a:lnTo>
                  <a:lnTo>
                    <a:pt x="55" y="22"/>
                  </a:lnTo>
                  <a:lnTo>
                    <a:pt x="45" y="29"/>
                  </a:lnTo>
                  <a:lnTo>
                    <a:pt x="38" y="34"/>
                  </a:lnTo>
                  <a:lnTo>
                    <a:pt x="33" y="43"/>
                  </a:lnTo>
                  <a:lnTo>
                    <a:pt x="24" y="55"/>
                  </a:lnTo>
                  <a:lnTo>
                    <a:pt x="16" y="70"/>
                  </a:lnTo>
                  <a:lnTo>
                    <a:pt x="14" y="82"/>
                  </a:lnTo>
                  <a:lnTo>
                    <a:pt x="12" y="101"/>
                  </a:lnTo>
                  <a:lnTo>
                    <a:pt x="7" y="130"/>
                  </a:lnTo>
                  <a:lnTo>
                    <a:pt x="2" y="156"/>
                  </a:lnTo>
                  <a:lnTo>
                    <a:pt x="0" y="171"/>
                  </a:lnTo>
                  <a:lnTo>
                    <a:pt x="2" y="173"/>
                  </a:lnTo>
                  <a:lnTo>
                    <a:pt x="9" y="178"/>
                  </a:lnTo>
                  <a:lnTo>
                    <a:pt x="14" y="185"/>
                  </a:lnTo>
                  <a:lnTo>
                    <a:pt x="16" y="188"/>
                  </a:lnTo>
                  <a:lnTo>
                    <a:pt x="19" y="192"/>
                  </a:lnTo>
                  <a:lnTo>
                    <a:pt x="19" y="195"/>
                  </a:lnTo>
                  <a:lnTo>
                    <a:pt x="21" y="200"/>
                  </a:lnTo>
                  <a:lnTo>
                    <a:pt x="21" y="202"/>
                  </a:lnTo>
                  <a:lnTo>
                    <a:pt x="24" y="197"/>
                  </a:lnTo>
                  <a:lnTo>
                    <a:pt x="26" y="190"/>
                  </a:lnTo>
                  <a:lnTo>
                    <a:pt x="28" y="185"/>
                  </a:lnTo>
                  <a:lnTo>
                    <a:pt x="28" y="183"/>
                  </a:lnTo>
                  <a:lnTo>
                    <a:pt x="24" y="178"/>
                  </a:lnTo>
                  <a:lnTo>
                    <a:pt x="21" y="176"/>
                  </a:lnTo>
                  <a:lnTo>
                    <a:pt x="19" y="171"/>
                  </a:lnTo>
                  <a:lnTo>
                    <a:pt x="16" y="168"/>
                  </a:lnTo>
                  <a:lnTo>
                    <a:pt x="16" y="154"/>
                  </a:lnTo>
                  <a:lnTo>
                    <a:pt x="21" y="123"/>
                  </a:lnTo>
                  <a:lnTo>
                    <a:pt x="24" y="94"/>
                  </a:lnTo>
                  <a:lnTo>
                    <a:pt x="26" y="77"/>
                  </a:lnTo>
                  <a:lnTo>
                    <a:pt x="36" y="67"/>
                  </a:lnTo>
                  <a:lnTo>
                    <a:pt x="55" y="53"/>
                  </a:lnTo>
                  <a:lnTo>
                    <a:pt x="76" y="39"/>
                  </a:lnTo>
                  <a:lnTo>
                    <a:pt x="9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9" name="Freeform 173"/>
            <p:cNvSpPr>
              <a:spLocks/>
            </p:cNvSpPr>
            <p:nvPr/>
          </p:nvSpPr>
          <p:spPr bwMode="auto">
            <a:xfrm>
              <a:off x="3632" y="3113"/>
              <a:ext cx="120" cy="178"/>
            </a:xfrm>
            <a:custGeom>
              <a:avLst/>
              <a:gdLst>
                <a:gd name="T0" fmla="*/ 118 w 120"/>
                <a:gd name="T1" fmla="*/ 26 h 178"/>
                <a:gd name="T2" fmla="*/ 120 w 120"/>
                <a:gd name="T3" fmla="*/ 19 h 178"/>
                <a:gd name="T4" fmla="*/ 120 w 120"/>
                <a:gd name="T5" fmla="*/ 12 h 178"/>
                <a:gd name="T6" fmla="*/ 120 w 120"/>
                <a:gd name="T7" fmla="*/ 5 h 178"/>
                <a:gd name="T8" fmla="*/ 120 w 120"/>
                <a:gd name="T9" fmla="*/ 0 h 178"/>
                <a:gd name="T10" fmla="*/ 94 w 120"/>
                <a:gd name="T11" fmla="*/ 9 h 178"/>
                <a:gd name="T12" fmla="*/ 72 w 120"/>
                <a:gd name="T13" fmla="*/ 26 h 178"/>
                <a:gd name="T14" fmla="*/ 50 w 120"/>
                <a:gd name="T15" fmla="*/ 43 h 178"/>
                <a:gd name="T16" fmla="*/ 31 w 120"/>
                <a:gd name="T17" fmla="*/ 67 h 178"/>
                <a:gd name="T18" fmla="*/ 17 w 120"/>
                <a:gd name="T19" fmla="*/ 91 h 178"/>
                <a:gd name="T20" fmla="*/ 5 w 120"/>
                <a:gd name="T21" fmla="*/ 118 h 178"/>
                <a:gd name="T22" fmla="*/ 0 w 120"/>
                <a:gd name="T23" fmla="*/ 146 h 178"/>
                <a:gd name="T24" fmla="*/ 0 w 120"/>
                <a:gd name="T25" fmla="*/ 178 h 178"/>
                <a:gd name="T26" fmla="*/ 2 w 120"/>
                <a:gd name="T27" fmla="*/ 154 h 178"/>
                <a:gd name="T28" fmla="*/ 12 w 120"/>
                <a:gd name="T29" fmla="*/ 127 h 178"/>
                <a:gd name="T30" fmla="*/ 26 w 120"/>
                <a:gd name="T31" fmla="*/ 101 h 178"/>
                <a:gd name="T32" fmla="*/ 46 w 120"/>
                <a:gd name="T33" fmla="*/ 77 h 178"/>
                <a:gd name="T34" fmla="*/ 62 w 120"/>
                <a:gd name="T35" fmla="*/ 58 h 178"/>
                <a:gd name="T36" fmla="*/ 84 w 120"/>
                <a:gd name="T37" fmla="*/ 41 h 178"/>
                <a:gd name="T38" fmla="*/ 101 w 120"/>
                <a:gd name="T39" fmla="*/ 29 h 178"/>
                <a:gd name="T40" fmla="*/ 118 w 120"/>
                <a:gd name="T41" fmla="*/ 26 h 17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0"/>
                <a:gd name="T64" fmla="*/ 0 h 178"/>
                <a:gd name="T65" fmla="*/ 120 w 120"/>
                <a:gd name="T66" fmla="*/ 178 h 17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0" h="178">
                  <a:moveTo>
                    <a:pt x="118" y="26"/>
                  </a:moveTo>
                  <a:lnTo>
                    <a:pt x="120" y="19"/>
                  </a:lnTo>
                  <a:lnTo>
                    <a:pt x="120" y="12"/>
                  </a:lnTo>
                  <a:lnTo>
                    <a:pt x="120" y="5"/>
                  </a:lnTo>
                  <a:lnTo>
                    <a:pt x="120" y="0"/>
                  </a:lnTo>
                  <a:lnTo>
                    <a:pt x="94" y="9"/>
                  </a:lnTo>
                  <a:lnTo>
                    <a:pt x="72" y="26"/>
                  </a:lnTo>
                  <a:lnTo>
                    <a:pt x="50" y="43"/>
                  </a:lnTo>
                  <a:lnTo>
                    <a:pt x="31" y="67"/>
                  </a:lnTo>
                  <a:lnTo>
                    <a:pt x="17" y="91"/>
                  </a:lnTo>
                  <a:lnTo>
                    <a:pt x="5" y="118"/>
                  </a:lnTo>
                  <a:lnTo>
                    <a:pt x="0" y="146"/>
                  </a:lnTo>
                  <a:lnTo>
                    <a:pt x="0" y="178"/>
                  </a:lnTo>
                  <a:lnTo>
                    <a:pt x="2" y="154"/>
                  </a:lnTo>
                  <a:lnTo>
                    <a:pt x="12" y="127"/>
                  </a:lnTo>
                  <a:lnTo>
                    <a:pt x="26" y="101"/>
                  </a:lnTo>
                  <a:lnTo>
                    <a:pt x="46" y="77"/>
                  </a:lnTo>
                  <a:lnTo>
                    <a:pt x="62" y="58"/>
                  </a:lnTo>
                  <a:lnTo>
                    <a:pt x="84" y="41"/>
                  </a:lnTo>
                  <a:lnTo>
                    <a:pt x="101" y="29"/>
                  </a:lnTo>
                  <a:lnTo>
                    <a:pt x="118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4342" name="Picture 174" descr="D:\Картинки\БИОЛОГИЯ\SWERI\PARRTRED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642938"/>
            <a:ext cx="1814513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43" name="Group 175"/>
          <p:cNvGrpSpPr>
            <a:grpSpLocks/>
          </p:cNvGrpSpPr>
          <p:nvPr/>
        </p:nvGrpSpPr>
        <p:grpSpPr bwMode="auto">
          <a:xfrm>
            <a:off x="5029200" y="3657600"/>
            <a:ext cx="998538" cy="2514600"/>
            <a:chOff x="2107" y="969"/>
            <a:chExt cx="1288" cy="3159"/>
          </a:xfrm>
        </p:grpSpPr>
        <p:sp>
          <p:nvSpPr>
            <p:cNvPr id="14365" name="Freeform 176"/>
            <p:cNvSpPr>
              <a:spLocks/>
            </p:cNvSpPr>
            <p:nvPr/>
          </p:nvSpPr>
          <p:spPr bwMode="auto">
            <a:xfrm>
              <a:off x="2107" y="969"/>
              <a:ext cx="1288" cy="3159"/>
            </a:xfrm>
            <a:custGeom>
              <a:avLst/>
              <a:gdLst>
                <a:gd name="T0" fmla="*/ 93 w 1288"/>
                <a:gd name="T1" fmla="*/ 2692 h 3159"/>
                <a:gd name="T2" fmla="*/ 23 w 1288"/>
                <a:gd name="T3" fmla="*/ 2368 h 3159"/>
                <a:gd name="T4" fmla="*/ 39 w 1288"/>
                <a:gd name="T5" fmla="*/ 1867 h 3159"/>
                <a:gd name="T6" fmla="*/ 186 w 1288"/>
                <a:gd name="T7" fmla="*/ 1384 h 3159"/>
                <a:gd name="T8" fmla="*/ 294 w 1288"/>
                <a:gd name="T9" fmla="*/ 889 h 3159"/>
                <a:gd name="T10" fmla="*/ 425 w 1288"/>
                <a:gd name="T11" fmla="*/ 406 h 3159"/>
                <a:gd name="T12" fmla="*/ 565 w 1288"/>
                <a:gd name="T13" fmla="*/ 266 h 3159"/>
                <a:gd name="T14" fmla="*/ 654 w 1288"/>
                <a:gd name="T15" fmla="*/ 226 h 3159"/>
                <a:gd name="T16" fmla="*/ 781 w 1288"/>
                <a:gd name="T17" fmla="*/ 214 h 3159"/>
                <a:gd name="T18" fmla="*/ 882 w 1288"/>
                <a:gd name="T19" fmla="*/ 153 h 3159"/>
                <a:gd name="T20" fmla="*/ 978 w 1288"/>
                <a:gd name="T21" fmla="*/ 101 h 3159"/>
                <a:gd name="T22" fmla="*/ 1067 w 1288"/>
                <a:gd name="T23" fmla="*/ 58 h 3159"/>
                <a:gd name="T24" fmla="*/ 1156 w 1288"/>
                <a:gd name="T25" fmla="*/ 12 h 3159"/>
                <a:gd name="T26" fmla="*/ 1230 w 1288"/>
                <a:gd name="T27" fmla="*/ 15 h 3159"/>
                <a:gd name="T28" fmla="*/ 1071 w 1288"/>
                <a:gd name="T29" fmla="*/ 135 h 3159"/>
                <a:gd name="T30" fmla="*/ 951 w 1288"/>
                <a:gd name="T31" fmla="*/ 251 h 3159"/>
                <a:gd name="T32" fmla="*/ 874 w 1288"/>
                <a:gd name="T33" fmla="*/ 382 h 3159"/>
                <a:gd name="T34" fmla="*/ 812 w 1288"/>
                <a:gd name="T35" fmla="*/ 590 h 3159"/>
                <a:gd name="T36" fmla="*/ 866 w 1288"/>
                <a:gd name="T37" fmla="*/ 898 h 3159"/>
                <a:gd name="T38" fmla="*/ 974 w 1288"/>
                <a:gd name="T39" fmla="*/ 1072 h 3159"/>
                <a:gd name="T40" fmla="*/ 1056 w 1288"/>
                <a:gd name="T41" fmla="*/ 1231 h 3159"/>
                <a:gd name="T42" fmla="*/ 1129 w 1288"/>
                <a:gd name="T43" fmla="*/ 1372 h 3159"/>
                <a:gd name="T44" fmla="*/ 1222 w 1288"/>
                <a:gd name="T45" fmla="*/ 1613 h 3159"/>
                <a:gd name="T46" fmla="*/ 1245 w 1288"/>
                <a:gd name="T47" fmla="*/ 1845 h 3159"/>
                <a:gd name="T48" fmla="*/ 1288 w 1288"/>
                <a:gd name="T49" fmla="*/ 2157 h 3159"/>
                <a:gd name="T50" fmla="*/ 1114 w 1288"/>
                <a:gd name="T51" fmla="*/ 2505 h 3159"/>
                <a:gd name="T52" fmla="*/ 1013 w 1288"/>
                <a:gd name="T53" fmla="*/ 2420 h 3159"/>
                <a:gd name="T54" fmla="*/ 959 w 1288"/>
                <a:gd name="T55" fmla="*/ 2502 h 3159"/>
                <a:gd name="T56" fmla="*/ 909 w 1288"/>
                <a:gd name="T57" fmla="*/ 2860 h 3159"/>
                <a:gd name="T58" fmla="*/ 858 w 1288"/>
                <a:gd name="T59" fmla="*/ 2899 h 3159"/>
                <a:gd name="T60" fmla="*/ 835 w 1288"/>
                <a:gd name="T61" fmla="*/ 2924 h 3159"/>
                <a:gd name="T62" fmla="*/ 808 w 1288"/>
                <a:gd name="T63" fmla="*/ 2973 h 3159"/>
                <a:gd name="T64" fmla="*/ 858 w 1288"/>
                <a:gd name="T65" fmla="*/ 2994 h 3159"/>
                <a:gd name="T66" fmla="*/ 1025 w 1288"/>
                <a:gd name="T67" fmla="*/ 2997 h 3159"/>
                <a:gd name="T68" fmla="*/ 1009 w 1288"/>
                <a:gd name="T69" fmla="*/ 3012 h 3159"/>
                <a:gd name="T70" fmla="*/ 940 w 1288"/>
                <a:gd name="T71" fmla="*/ 3052 h 3159"/>
                <a:gd name="T72" fmla="*/ 847 w 1288"/>
                <a:gd name="T73" fmla="*/ 3067 h 3159"/>
                <a:gd name="T74" fmla="*/ 696 w 1288"/>
                <a:gd name="T75" fmla="*/ 3049 h 3159"/>
                <a:gd name="T76" fmla="*/ 642 w 1288"/>
                <a:gd name="T77" fmla="*/ 3052 h 3159"/>
                <a:gd name="T78" fmla="*/ 847 w 1288"/>
                <a:gd name="T79" fmla="*/ 3089 h 3159"/>
                <a:gd name="T80" fmla="*/ 758 w 1288"/>
                <a:gd name="T81" fmla="*/ 3122 h 3159"/>
                <a:gd name="T82" fmla="*/ 700 w 1288"/>
                <a:gd name="T83" fmla="*/ 3125 h 3159"/>
                <a:gd name="T84" fmla="*/ 634 w 1288"/>
                <a:gd name="T85" fmla="*/ 3144 h 3159"/>
                <a:gd name="T86" fmla="*/ 522 w 1288"/>
                <a:gd name="T87" fmla="*/ 3113 h 3159"/>
                <a:gd name="T88" fmla="*/ 321 w 1288"/>
                <a:gd name="T89" fmla="*/ 3089 h 3159"/>
                <a:gd name="T90" fmla="*/ 286 w 1288"/>
                <a:gd name="T91" fmla="*/ 3073 h 3159"/>
                <a:gd name="T92" fmla="*/ 267 w 1288"/>
                <a:gd name="T93" fmla="*/ 3006 h 3159"/>
                <a:gd name="T94" fmla="*/ 201 w 1288"/>
                <a:gd name="T95" fmla="*/ 3022 h 3159"/>
                <a:gd name="T96" fmla="*/ 116 w 1288"/>
                <a:gd name="T97" fmla="*/ 3052 h 3159"/>
                <a:gd name="T98" fmla="*/ 78 w 1288"/>
                <a:gd name="T99" fmla="*/ 3018 h 3159"/>
                <a:gd name="T100" fmla="*/ 23 w 1288"/>
                <a:gd name="T101" fmla="*/ 3040 h 3159"/>
                <a:gd name="T102" fmla="*/ 62 w 1288"/>
                <a:gd name="T103" fmla="*/ 2942 h 315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88"/>
                <a:gd name="T157" fmla="*/ 0 h 3159"/>
                <a:gd name="T158" fmla="*/ 1288 w 1288"/>
                <a:gd name="T159" fmla="*/ 3159 h 3159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88" h="3159">
                  <a:moveTo>
                    <a:pt x="43" y="2893"/>
                  </a:moveTo>
                  <a:lnTo>
                    <a:pt x="66" y="2854"/>
                  </a:lnTo>
                  <a:lnTo>
                    <a:pt x="78" y="2805"/>
                  </a:lnTo>
                  <a:lnTo>
                    <a:pt x="85" y="2750"/>
                  </a:lnTo>
                  <a:lnTo>
                    <a:pt x="93" y="2692"/>
                  </a:lnTo>
                  <a:lnTo>
                    <a:pt x="89" y="2652"/>
                  </a:lnTo>
                  <a:lnTo>
                    <a:pt x="78" y="2600"/>
                  </a:lnTo>
                  <a:lnTo>
                    <a:pt x="62" y="2536"/>
                  </a:lnTo>
                  <a:lnTo>
                    <a:pt x="43" y="2456"/>
                  </a:lnTo>
                  <a:lnTo>
                    <a:pt x="23" y="2368"/>
                  </a:lnTo>
                  <a:lnTo>
                    <a:pt x="8" y="2270"/>
                  </a:lnTo>
                  <a:lnTo>
                    <a:pt x="0" y="2160"/>
                  </a:lnTo>
                  <a:lnTo>
                    <a:pt x="4" y="2044"/>
                  </a:lnTo>
                  <a:lnTo>
                    <a:pt x="16" y="1961"/>
                  </a:lnTo>
                  <a:lnTo>
                    <a:pt x="39" y="1867"/>
                  </a:lnTo>
                  <a:lnTo>
                    <a:pt x="66" y="1763"/>
                  </a:lnTo>
                  <a:lnTo>
                    <a:pt x="101" y="1659"/>
                  </a:lnTo>
                  <a:lnTo>
                    <a:pt x="132" y="1555"/>
                  </a:lnTo>
                  <a:lnTo>
                    <a:pt x="163" y="1463"/>
                  </a:lnTo>
                  <a:lnTo>
                    <a:pt x="186" y="1384"/>
                  </a:lnTo>
                  <a:lnTo>
                    <a:pt x="201" y="1323"/>
                  </a:lnTo>
                  <a:lnTo>
                    <a:pt x="213" y="1259"/>
                  </a:lnTo>
                  <a:lnTo>
                    <a:pt x="236" y="1158"/>
                  </a:lnTo>
                  <a:lnTo>
                    <a:pt x="263" y="1030"/>
                  </a:lnTo>
                  <a:lnTo>
                    <a:pt x="294" y="889"/>
                  </a:lnTo>
                  <a:lnTo>
                    <a:pt x="325" y="749"/>
                  </a:lnTo>
                  <a:lnTo>
                    <a:pt x="356" y="617"/>
                  </a:lnTo>
                  <a:lnTo>
                    <a:pt x="383" y="513"/>
                  </a:lnTo>
                  <a:lnTo>
                    <a:pt x="406" y="449"/>
                  </a:lnTo>
                  <a:lnTo>
                    <a:pt x="425" y="406"/>
                  </a:lnTo>
                  <a:lnTo>
                    <a:pt x="449" y="370"/>
                  </a:lnTo>
                  <a:lnTo>
                    <a:pt x="480" y="336"/>
                  </a:lnTo>
                  <a:lnTo>
                    <a:pt x="510" y="309"/>
                  </a:lnTo>
                  <a:lnTo>
                    <a:pt x="538" y="284"/>
                  </a:lnTo>
                  <a:lnTo>
                    <a:pt x="565" y="266"/>
                  </a:lnTo>
                  <a:lnTo>
                    <a:pt x="588" y="251"/>
                  </a:lnTo>
                  <a:lnTo>
                    <a:pt x="603" y="242"/>
                  </a:lnTo>
                  <a:lnTo>
                    <a:pt x="615" y="235"/>
                  </a:lnTo>
                  <a:lnTo>
                    <a:pt x="634" y="229"/>
                  </a:lnTo>
                  <a:lnTo>
                    <a:pt x="654" y="226"/>
                  </a:lnTo>
                  <a:lnTo>
                    <a:pt x="673" y="220"/>
                  </a:lnTo>
                  <a:lnTo>
                    <a:pt x="696" y="217"/>
                  </a:lnTo>
                  <a:lnTo>
                    <a:pt x="723" y="217"/>
                  </a:lnTo>
                  <a:lnTo>
                    <a:pt x="750" y="214"/>
                  </a:lnTo>
                  <a:lnTo>
                    <a:pt x="781" y="214"/>
                  </a:lnTo>
                  <a:lnTo>
                    <a:pt x="797" y="205"/>
                  </a:lnTo>
                  <a:lnTo>
                    <a:pt x="816" y="193"/>
                  </a:lnTo>
                  <a:lnTo>
                    <a:pt x="839" y="180"/>
                  </a:lnTo>
                  <a:lnTo>
                    <a:pt x="858" y="165"/>
                  </a:lnTo>
                  <a:lnTo>
                    <a:pt x="882" y="153"/>
                  </a:lnTo>
                  <a:lnTo>
                    <a:pt x="905" y="141"/>
                  </a:lnTo>
                  <a:lnTo>
                    <a:pt x="924" y="128"/>
                  </a:lnTo>
                  <a:lnTo>
                    <a:pt x="943" y="119"/>
                  </a:lnTo>
                  <a:lnTo>
                    <a:pt x="959" y="110"/>
                  </a:lnTo>
                  <a:lnTo>
                    <a:pt x="978" y="101"/>
                  </a:lnTo>
                  <a:lnTo>
                    <a:pt x="998" y="95"/>
                  </a:lnTo>
                  <a:lnTo>
                    <a:pt x="1017" y="86"/>
                  </a:lnTo>
                  <a:lnTo>
                    <a:pt x="1036" y="77"/>
                  </a:lnTo>
                  <a:lnTo>
                    <a:pt x="1052" y="67"/>
                  </a:lnTo>
                  <a:lnTo>
                    <a:pt x="1067" y="58"/>
                  </a:lnTo>
                  <a:lnTo>
                    <a:pt x="1083" y="49"/>
                  </a:lnTo>
                  <a:lnTo>
                    <a:pt x="1098" y="40"/>
                  </a:lnTo>
                  <a:lnTo>
                    <a:pt x="1114" y="31"/>
                  </a:lnTo>
                  <a:lnTo>
                    <a:pt x="1137" y="22"/>
                  </a:lnTo>
                  <a:lnTo>
                    <a:pt x="1156" y="12"/>
                  </a:lnTo>
                  <a:lnTo>
                    <a:pt x="1179" y="6"/>
                  </a:lnTo>
                  <a:lnTo>
                    <a:pt x="1202" y="3"/>
                  </a:lnTo>
                  <a:lnTo>
                    <a:pt x="1222" y="0"/>
                  </a:lnTo>
                  <a:lnTo>
                    <a:pt x="1241" y="3"/>
                  </a:lnTo>
                  <a:lnTo>
                    <a:pt x="1230" y="15"/>
                  </a:lnTo>
                  <a:lnTo>
                    <a:pt x="1206" y="34"/>
                  </a:lnTo>
                  <a:lnTo>
                    <a:pt x="1175" y="55"/>
                  </a:lnTo>
                  <a:lnTo>
                    <a:pt x="1141" y="83"/>
                  </a:lnTo>
                  <a:lnTo>
                    <a:pt x="1106" y="110"/>
                  </a:lnTo>
                  <a:lnTo>
                    <a:pt x="1071" y="135"/>
                  </a:lnTo>
                  <a:lnTo>
                    <a:pt x="1044" y="159"/>
                  </a:lnTo>
                  <a:lnTo>
                    <a:pt x="1025" y="174"/>
                  </a:lnTo>
                  <a:lnTo>
                    <a:pt x="998" y="202"/>
                  </a:lnTo>
                  <a:lnTo>
                    <a:pt x="974" y="226"/>
                  </a:lnTo>
                  <a:lnTo>
                    <a:pt x="951" y="251"/>
                  </a:lnTo>
                  <a:lnTo>
                    <a:pt x="936" y="269"/>
                  </a:lnTo>
                  <a:lnTo>
                    <a:pt x="924" y="287"/>
                  </a:lnTo>
                  <a:lnTo>
                    <a:pt x="909" y="312"/>
                  </a:lnTo>
                  <a:lnTo>
                    <a:pt x="893" y="345"/>
                  </a:lnTo>
                  <a:lnTo>
                    <a:pt x="874" y="382"/>
                  </a:lnTo>
                  <a:lnTo>
                    <a:pt x="855" y="419"/>
                  </a:lnTo>
                  <a:lnTo>
                    <a:pt x="835" y="452"/>
                  </a:lnTo>
                  <a:lnTo>
                    <a:pt x="816" y="483"/>
                  </a:lnTo>
                  <a:lnTo>
                    <a:pt x="800" y="507"/>
                  </a:lnTo>
                  <a:lnTo>
                    <a:pt x="812" y="590"/>
                  </a:lnTo>
                  <a:lnTo>
                    <a:pt x="828" y="688"/>
                  </a:lnTo>
                  <a:lnTo>
                    <a:pt x="835" y="785"/>
                  </a:lnTo>
                  <a:lnTo>
                    <a:pt x="839" y="853"/>
                  </a:lnTo>
                  <a:lnTo>
                    <a:pt x="851" y="874"/>
                  </a:lnTo>
                  <a:lnTo>
                    <a:pt x="866" y="898"/>
                  </a:lnTo>
                  <a:lnTo>
                    <a:pt x="889" y="926"/>
                  </a:lnTo>
                  <a:lnTo>
                    <a:pt x="913" y="956"/>
                  </a:lnTo>
                  <a:lnTo>
                    <a:pt x="940" y="990"/>
                  </a:lnTo>
                  <a:lnTo>
                    <a:pt x="959" y="1030"/>
                  </a:lnTo>
                  <a:lnTo>
                    <a:pt x="974" y="1072"/>
                  </a:lnTo>
                  <a:lnTo>
                    <a:pt x="986" y="1118"/>
                  </a:lnTo>
                  <a:lnTo>
                    <a:pt x="1001" y="1143"/>
                  </a:lnTo>
                  <a:lnTo>
                    <a:pt x="1017" y="1170"/>
                  </a:lnTo>
                  <a:lnTo>
                    <a:pt x="1036" y="1201"/>
                  </a:lnTo>
                  <a:lnTo>
                    <a:pt x="1056" y="1231"/>
                  </a:lnTo>
                  <a:lnTo>
                    <a:pt x="1071" y="1262"/>
                  </a:lnTo>
                  <a:lnTo>
                    <a:pt x="1087" y="1292"/>
                  </a:lnTo>
                  <a:lnTo>
                    <a:pt x="1102" y="1317"/>
                  </a:lnTo>
                  <a:lnTo>
                    <a:pt x="1110" y="1338"/>
                  </a:lnTo>
                  <a:lnTo>
                    <a:pt x="1129" y="1372"/>
                  </a:lnTo>
                  <a:lnTo>
                    <a:pt x="1152" y="1415"/>
                  </a:lnTo>
                  <a:lnTo>
                    <a:pt x="1172" y="1460"/>
                  </a:lnTo>
                  <a:lnTo>
                    <a:pt x="1191" y="1509"/>
                  </a:lnTo>
                  <a:lnTo>
                    <a:pt x="1210" y="1561"/>
                  </a:lnTo>
                  <a:lnTo>
                    <a:pt x="1222" y="1613"/>
                  </a:lnTo>
                  <a:lnTo>
                    <a:pt x="1233" y="1659"/>
                  </a:lnTo>
                  <a:lnTo>
                    <a:pt x="1237" y="1702"/>
                  </a:lnTo>
                  <a:lnTo>
                    <a:pt x="1241" y="1766"/>
                  </a:lnTo>
                  <a:lnTo>
                    <a:pt x="1245" y="1815"/>
                  </a:lnTo>
                  <a:lnTo>
                    <a:pt x="1245" y="1845"/>
                  </a:lnTo>
                  <a:lnTo>
                    <a:pt x="1245" y="1864"/>
                  </a:lnTo>
                  <a:lnTo>
                    <a:pt x="1257" y="1913"/>
                  </a:lnTo>
                  <a:lnTo>
                    <a:pt x="1272" y="1980"/>
                  </a:lnTo>
                  <a:lnTo>
                    <a:pt x="1284" y="2065"/>
                  </a:lnTo>
                  <a:lnTo>
                    <a:pt x="1288" y="2157"/>
                  </a:lnTo>
                  <a:lnTo>
                    <a:pt x="1280" y="2258"/>
                  </a:lnTo>
                  <a:lnTo>
                    <a:pt x="1257" y="2352"/>
                  </a:lnTo>
                  <a:lnTo>
                    <a:pt x="1214" y="2441"/>
                  </a:lnTo>
                  <a:lnTo>
                    <a:pt x="1145" y="2517"/>
                  </a:lnTo>
                  <a:lnTo>
                    <a:pt x="1114" y="2505"/>
                  </a:lnTo>
                  <a:lnTo>
                    <a:pt x="1083" y="2481"/>
                  </a:lnTo>
                  <a:lnTo>
                    <a:pt x="1059" y="2438"/>
                  </a:lnTo>
                  <a:lnTo>
                    <a:pt x="1044" y="2380"/>
                  </a:lnTo>
                  <a:lnTo>
                    <a:pt x="1029" y="2398"/>
                  </a:lnTo>
                  <a:lnTo>
                    <a:pt x="1013" y="2420"/>
                  </a:lnTo>
                  <a:lnTo>
                    <a:pt x="998" y="2444"/>
                  </a:lnTo>
                  <a:lnTo>
                    <a:pt x="978" y="2462"/>
                  </a:lnTo>
                  <a:lnTo>
                    <a:pt x="974" y="2475"/>
                  </a:lnTo>
                  <a:lnTo>
                    <a:pt x="971" y="2490"/>
                  </a:lnTo>
                  <a:lnTo>
                    <a:pt x="959" y="2502"/>
                  </a:lnTo>
                  <a:lnTo>
                    <a:pt x="940" y="2511"/>
                  </a:lnTo>
                  <a:lnTo>
                    <a:pt x="932" y="2582"/>
                  </a:lnTo>
                  <a:lnTo>
                    <a:pt x="920" y="2692"/>
                  </a:lnTo>
                  <a:lnTo>
                    <a:pt x="913" y="2799"/>
                  </a:lnTo>
                  <a:lnTo>
                    <a:pt x="909" y="2860"/>
                  </a:lnTo>
                  <a:lnTo>
                    <a:pt x="889" y="2869"/>
                  </a:lnTo>
                  <a:lnTo>
                    <a:pt x="885" y="2896"/>
                  </a:lnTo>
                  <a:lnTo>
                    <a:pt x="866" y="2887"/>
                  </a:lnTo>
                  <a:lnTo>
                    <a:pt x="862" y="2893"/>
                  </a:lnTo>
                  <a:lnTo>
                    <a:pt x="858" y="2899"/>
                  </a:lnTo>
                  <a:lnTo>
                    <a:pt x="855" y="2908"/>
                  </a:lnTo>
                  <a:lnTo>
                    <a:pt x="858" y="2921"/>
                  </a:lnTo>
                  <a:lnTo>
                    <a:pt x="851" y="2924"/>
                  </a:lnTo>
                  <a:lnTo>
                    <a:pt x="843" y="2924"/>
                  </a:lnTo>
                  <a:lnTo>
                    <a:pt x="835" y="2924"/>
                  </a:lnTo>
                  <a:lnTo>
                    <a:pt x="831" y="2924"/>
                  </a:lnTo>
                  <a:lnTo>
                    <a:pt x="820" y="2939"/>
                  </a:lnTo>
                  <a:lnTo>
                    <a:pt x="812" y="2951"/>
                  </a:lnTo>
                  <a:lnTo>
                    <a:pt x="808" y="2963"/>
                  </a:lnTo>
                  <a:lnTo>
                    <a:pt x="808" y="2973"/>
                  </a:lnTo>
                  <a:lnTo>
                    <a:pt x="816" y="2976"/>
                  </a:lnTo>
                  <a:lnTo>
                    <a:pt x="824" y="2979"/>
                  </a:lnTo>
                  <a:lnTo>
                    <a:pt x="828" y="2985"/>
                  </a:lnTo>
                  <a:lnTo>
                    <a:pt x="835" y="2994"/>
                  </a:lnTo>
                  <a:lnTo>
                    <a:pt x="858" y="2994"/>
                  </a:lnTo>
                  <a:lnTo>
                    <a:pt x="889" y="2994"/>
                  </a:lnTo>
                  <a:lnTo>
                    <a:pt x="924" y="2994"/>
                  </a:lnTo>
                  <a:lnTo>
                    <a:pt x="959" y="2994"/>
                  </a:lnTo>
                  <a:lnTo>
                    <a:pt x="994" y="2994"/>
                  </a:lnTo>
                  <a:lnTo>
                    <a:pt x="1025" y="2997"/>
                  </a:lnTo>
                  <a:lnTo>
                    <a:pt x="1052" y="2997"/>
                  </a:lnTo>
                  <a:lnTo>
                    <a:pt x="1067" y="3000"/>
                  </a:lnTo>
                  <a:lnTo>
                    <a:pt x="1048" y="3003"/>
                  </a:lnTo>
                  <a:lnTo>
                    <a:pt x="1029" y="3006"/>
                  </a:lnTo>
                  <a:lnTo>
                    <a:pt x="1009" y="3012"/>
                  </a:lnTo>
                  <a:lnTo>
                    <a:pt x="990" y="3018"/>
                  </a:lnTo>
                  <a:lnTo>
                    <a:pt x="974" y="3025"/>
                  </a:lnTo>
                  <a:lnTo>
                    <a:pt x="959" y="3034"/>
                  </a:lnTo>
                  <a:lnTo>
                    <a:pt x="947" y="3043"/>
                  </a:lnTo>
                  <a:lnTo>
                    <a:pt x="940" y="3052"/>
                  </a:lnTo>
                  <a:lnTo>
                    <a:pt x="924" y="3052"/>
                  </a:lnTo>
                  <a:lnTo>
                    <a:pt x="905" y="3049"/>
                  </a:lnTo>
                  <a:lnTo>
                    <a:pt x="885" y="3049"/>
                  </a:lnTo>
                  <a:lnTo>
                    <a:pt x="874" y="3049"/>
                  </a:lnTo>
                  <a:lnTo>
                    <a:pt x="847" y="3067"/>
                  </a:lnTo>
                  <a:lnTo>
                    <a:pt x="820" y="3064"/>
                  </a:lnTo>
                  <a:lnTo>
                    <a:pt x="789" y="3058"/>
                  </a:lnTo>
                  <a:lnTo>
                    <a:pt x="758" y="3055"/>
                  </a:lnTo>
                  <a:lnTo>
                    <a:pt x="727" y="3052"/>
                  </a:lnTo>
                  <a:lnTo>
                    <a:pt x="696" y="3049"/>
                  </a:lnTo>
                  <a:lnTo>
                    <a:pt x="669" y="3049"/>
                  </a:lnTo>
                  <a:lnTo>
                    <a:pt x="646" y="3046"/>
                  </a:lnTo>
                  <a:lnTo>
                    <a:pt x="626" y="3046"/>
                  </a:lnTo>
                  <a:lnTo>
                    <a:pt x="623" y="3046"/>
                  </a:lnTo>
                  <a:lnTo>
                    <a:pt x="642" y="3052"/>
                  </a:lnTo>
                  <a:lnTo>
                    <a:pt x="677" y="3058"/>
                  </a:lnTo>
                  <a:lnTo>
                    <a:pt x="719" y="3064"/>
                  </a:lnTo>
                  <a:lnTo>
                    <a:pt x="766" y="3073"/>
                  </a:lnTo>
                  <a:lnTo>
                    <a:pt x="812" y="3080"/>
                  </a:lnTo>
                  <a:lnTo>
                    <a:pt x="847" y="3089"/>
                  </a:lnTo>
                  <a:lnTo>
                    <a:pt x="866" y="3098"/>
                  </a:lnTo>
                  <a:lnTo>
                    <a:pt x="839" y="3098"/>
                  </a:lnTo>
                  <a:lnTo>
                    <a:pt x="808" y="3098"/>
                  </a:lnTo>
                  <a:lnTo>
                    <a:pt x="777" y="3104"/>
                  </a:lnTo>
                  <a:lnTo>
                    <a:pt x="758" y="3122"/>
                  </a:lnTo>
                  <a:lnTo>
                    <a:pt x="746" y="3119"/>
                  </a:lnTo>
                  <a:lnTo>
                    <a:pt x="735" y="3119"/>
                  </a:lnTo>
                  <a:lnTo>
                    <a:pt x="719" y="3119"/>
                  </a:lnTo>
                  <a:lnTo>
                    <a:pt x="712" y="3119"/>
                  </a:lnTo>
                  <a:lnTo>
                    <a:pt x="700" y="3125"/>
                  </a:lnTo>
                  <a:lnTo>
                    <a:pt x="688" y="3135"/>
                  </a:lnTo>
                  <a:lnTo>
                    <a:pt x="681" y="3144"/>
                  </a:lnTo>
                  <a:lnTo>
                    <a:pt x="677" y="3150"/>
                  </a:lnTo>
                  <a:lnTo>
                    <a:pt x="657" y="3144"/>
                  </a:lnTo>
                  <a:lnTo>
                    <a:pt x="634" y="3144"/>
                  </a:lnTo>
                  <a:lnTo>
                    <a:pt x="607" y="3150"/>
                  </a:lnTo>
                  <a:lnTo>
                    <a:pt x="584" y="3159"/>
                  </a:lnTo>
                  <a:lnTo>
                    <a:pt x="576" y="3141"/>
                  </a:lnTo>
                  <a:lnTo>
                    <a:pt x="553" y="3125"/>
                  </a:lnTo>
                  <a:lnTo>
                    <a:pt x="522" y="3113"/>
                  </a:lnTo>
                  <a:lnTo>
                    <a:pt x="487" y="3104"/>
                  </a:lnTo>
                  <a:lnTo>
                    <a:pt x="445" y="3098"/>
                  </a:lnTo>
                  <a:lnTo>
                    <a:pt x="402" y="3095"/>
                  </a:lnTo>
                  <a:lnTo>
                    <a:pt x="360" y="3092"/>
                  </a:lnTo>
                  <a:lnTo>
                    <a:pt x="321" y="3089"/>
                  </a:lnTo>
                  <a:lnTo>
                    <a:pt x="309" y="3086"/>
                  </a:lnTo>
                  <a:lnTo>
                    <a:pt x="302" y="3086"/>
                  </a:lnTo>
                  <a:lnTo>
                    <a:pt x="290" y="3086"/>
                  </a:lnTo>
                  <a:lnTo>
                    <a:pt x="282" y="3083"/>
                  </a:lnTo>
                  <a:lnTo>
                    <a:pt x="286" y="3073"/>
                  </a:lnTo>
                  <a:lnTo>
                    <a:pt x="290" y="3058"/>
                  </a:lnTo>
                  <a:lnTo>
                    <a:pt x="294" y="3046"/>
                  </a:lnTo>
                  <a:lnTo>
                    <a:pt x="294" y="3040"/>
                  </a:lnTo>
                  <a:lnTo>
                    <a:pt x="282" y="3028"/>
                  </a:lnTo>
                  <a:lnTo>
                    <a:pt x="267" y="3006"/>
                  </a:lnTo>
                  <a:lnTo>
                    <a:pt x="255" y="2985"/>
                  </a:lnTo>
                  <a:lnTo>
                    <a:pt x="244" y="2967"/>
                  </a:lnTo>
                  <a:lnTo>
                    <a:pt x="236" y="2982"/>
                  </a:lnTo>
                  <a:lnTo>
                    <a:pt x="221" y="3003"/>
                  </a:lnTo>
                  <a:lnTo>
                    <a:pt x="201" y="3022"/>
                  </a:lnTo>
                  <a:lnTo>
                    <a:pt x="178" y="3040"/>
                  </a:lnTo>
                  <a:lnTo>
                    <a:pt x="178" y="3015"/>
                  </a:lnTo>
                  <a:lnTo>
                    <a:pt x="163" y="3031"/>
                  </a:lnTo>
                  <a:lnTo>
                    <a:pt x="143" y="3043"/>
                  </a:lnTo>
                  <a:lnTo>
                    <a:pt x="116" y="3052"/>
                  </a:lnTo>
                  <a:lnTo>
                    <a:pt x="74" y="3055"/>
                  </a:lnTo>
                  <a:lnTo>
                    <a:pt x="70" y="3049"/>
                  </a:lnTo>
                  <a:lnTo>
                    <a:pt x="70" y="3040"/>
                  </a:lnTo>
                  <a:lnTo>
                    <a:pt x="74" y="3031"/>
                  </a:lnTo>
                  <a:lnTo>
                    <a:pt x="78" y="3018"/>
                  </a:lnTo>
                  <a:lnTo>
                    <a:pt x="70" y="3025"/>
                  </a:lnTo>
                  <a:lnTo>
                    <a:pt x="58" y="3034"/>
                  </a:lnTo>
                  <a:lnTo>
                    <a:pt x="47" y="3043"/>
                  </a:lnTo>
                  <a:lnTo>
                    <a:pt x="31" y="3052"/>
                  </a:lnTo>
                  <a:lnTo>
                    <a:pt x="23" y="3040"/>
                  </a:lnTo>
                  <a:lnTo>
                    <a:pt x="20" y="3025"/>
                  </a:lnTo>
                  <a:lnTo>
                    <a:pt x="27" y="3006"/>
                  </a:lnTo>
                  <a:lnTo>
                    <a:pt x="39" y="2988"/>
                  </a:lnTo>
                  <a:lnTo>
                    <a:pt x="54" y="2967"/>
                  </a:lnTo>
                  <a:lnTo>
                    <a:pt x="62" y="2942"/>
                  </a:lnTo>
                  <a:lnTo>
                    <a:pt x="70" y="2915"/>
                  </a:lnTo>
                  <a:lnTo>
                    <a:pt x="74" y="2878"/>
                  </a:lnTo>
                  <a:lnTo>
                    <a:pt x="54" y="2902"/>
                  </a:lnTo>
                  <a:lnTo>
                    <a:pt x="43" y="289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6" name="Freeform 177"/>
            <p:cNvSpPr>
              <a:spLocks/>
            </p:cNvSpPr>
            <p:nvPr/>
          </p:nvSpPr>
          <p:spPr bwMode="auto">
            <a:xfrm>
              <a:off x="2428" y="3431"/>
              <a:ext cx="746" cy="697"/>
            </a:xfrm>
            <a:custGeom>
              <a:avLst/>
              <a:gdLst>
                <a:gd name="T0" fmla="*/ 650 w 746"/>
                <a:gd name="T1" fmla="*/ 28 h 697"/>
                <a:gd name="T2" fmla="*/ 611 w 746"/>
                <a:gd name="T3" fmla="*/ 120 h 697"/>
                <a:gd name="T4" fmla="*/ 588 w 746"/>
                <a:gd name="T5" fmla="*/ 398 h 697"/>
                <a:gd name="T6" fmla="*/ 545 w 746"/>
                <a:gd name="T7" fmla="*/ 425 h 697"/>
                <a:gd name="T8" fmla="*/ 534 w 746"/>
                <a:gd name="T9" fmla="*/ 446 h 697"/>
                <a:gd name="T10" fmla="*/ 522 w 746"/>
                <a:gd name="T11" fmla="*/ 462 h 697"/>
                <a:gd name="T12" fmla="*/ 499 w 746"/>
                <a:gd name="T13" fmla="*/ 477 h 697"/>
                <a:gd name="T14" fmla="*/ 487 w 746"/>
                <a:gd name="T15" fmla="*/ 511 h 697"/>
                <a:gd name="T16" fmla="*/ 507 w 746"/>
                <a:gd name="T17" fmla="*/ 523 h 697"/>
                <a:gd name="T18" fmla="*/ 568 w 746"/>
                <a:gd name="T19" fmla="*/ 532 h 697"/>
                <a:gd name="T20" fmla="*/ 673 w 746"/>
                <a:gd name="T21" fmla="*/ 532 h 697"/>
                <a:gd name="T22" fmla="*/ 746 w 746"/>
                <a:gd name="T23" fmla="*/ 538 h 697"/>
                <a:gd name="T24" fmla="*/ 688 w 746"/>
                <a:gd name="T25" fmla="*/ 550 h 697"/>
                <a:gd name="T26" fmla="*/ 638 w 746"/>
                <a:gd name="T27" fmla="*/ 572 h 697"/>
                <a:gd name="T28" fmla="*/ 603 w 746"/>
                <a:gd name="T29" fmla="*/ 590 h 697"/>
                <a:gd name="T30" fmla="*/ 553 w 746"/>
                <a:gd name="T31" fmla="*/ 587 h 697"/>
                <a:gd name="T32" fmla="*/ 468 w 746"/>
                <a:gd name="T33" fmla="*/ 596 h 697"/>
                <a:gd name="T34" fmla="*/ 375 w 746"/>
                <a:gd name="T35" fmla="*/ 587 h 697"/>
                <a:gd name="T36" fmla="*/ 305 w 746"/>
                <a:gd name="T37" fmla="*/ 584 h 697"/>
                <a:gd name="T38" fmla="*/ 356 w 746"/>
                <a:gd name="T39" fmla="*/ 596 h 697"/>
                <a:gd name="T40" fmla="*/ 491 w 746"/>
                <a:gd name="T41" fmla="*/ 618 h 697"/>
                <a:gd name="T42" fmla="*/ 518 w 746"/>
                <a:gd name="T43" fmla="*/ 636 h 697"/>
                <a:gd name="T44" fmla="*/ 437 w 746"/>
                <a:gd name="T45" fmla="*/ 660 h 697"/>
                <a:gd name="T46" fmla="*/ 398 w 746"/>
                <a:gd name="T47" fmla="*/ 657 h 697"/>
                <a:gd name="T48" fmla="*/ 367 w 746"/>
                <a:gd name="T49" fmla="*/ 673 h 697"/>
                <a:gd name="T50" fmla="*/ 336 w 746"/>
                <a:gd name="T51" fmla="*/ 682 h 697"/>
                <a:gd name="T52" fmla="*/ 263 w 746"/>
                <a:gd name="T53" fmla="*/ 697 h 697"/>
                <a:gd name="T54" fmla="*/ 201 w 746"/>
                <a:gd name="T55" fmla="*/ 651 h 697"/>
                <a:gd name="T56" fmla="*/ 81 w 746"/>
                <a:gd name="T57" fmla="*/ 633 h 697"/>
                <a:gd name="T58" fmla="*/ 16 w 746"/>
                <a:gd name="T59" fmla="*/ 621 h 697"/>
                <a:gd name="T60" fmla="*/ 81 w 746"/>
                <a:gd name="T61" fmla="*/ 593 h 697"/>
                <a:gd name="T62" fmla="*/ 143 w 746"/>
                <a:gd name="T63" fmla="*/ 569 h 697"/>
                <a:gd name="T64" fmla="*/ 182 w 746"/>
                <a:gd name="T65" fmla="*/ 468 h 697"/>
                <a:gd name="T66" fmla="*/ 220 w 746"/>
                <a:gd name="T67" fmla="*/ 367 h 697"/>
                <a:gd name="T68" fmla="*/ 298 w 746"/>
                <a:gd name="T69" fmla="*/ 330 h 697"/>
                <a:gd name="T70" fmla="*/ 363 w 746"/>
                <a:gd name="T71" fmla="*/ 294 h 697"/>
                <a:gd name="T72" fmla="*/ 333 w 746"/>
                <a:gd name="T73" fmla="*/ 352 h 697"/>
                <a:gd name="T74" fmla="*/ 275 w 746"/>
                <a:gd name="T75" fmla="*/ 392 h 697"/>
                <a:gd name="T76" fmla="*/ 278 w 746"/>
                <a:gd name="T77" fmla="*/ 413 h 697"/>
                <a:gd name="T78" fmla="*/ 294 w 746"/>
                <a:gd name="T79" fmla="*/ 416 h 697"/>
                <a:gd name="T80" fmla="*/ 275 w 746"/>
                <a:gd name="T81" fmla="*/ 443 h 697"/>
                <a:gd name="T82" fmla="*/ 286 w 746"/>
                <a:gd name="T83" fmla="*/ 462 h 697"/>
                <a:gd name="T84" fmla="*/ 224 w 746"/>
                <a:gd name="T85" fmla="*/ 523 h 697"/>
                <a:gd name="T86" fmla="*/ 255 w 746"/>
                <a:gd name="T87" fmla="*/ 553 h 697"/>
                <a:gd name="T88" fmla="*/ 336 w 746"/>
                <a:gd name="T89" fmla="*/ 560 h 697"/>
                <a:gd name="T90" fmla="*/ 398 w 746"/>
                <a:gd name="T91" fmla="*/ 563 h 697"/>
                <a:gd name="T92" fmla="*/ 414 w 746"/>
                <a:gd name="T93" fmla="*/ 550 h 697"/>
                <a:gd name="T94" fmla="*/ 421 w 746"/>
                <a:gd name="T95" fmla="*/ 514 h 697"/>
                <a:gd name="T96" fmla="*/ 456 w 746"/>
                <a:gd name="T97" fmla="*/ 456 h 697"/>
                <a:gd name="T98" fmla="*/ 526 w 746"/>
                <a:gd name="T99" fmla="*/ 398 h 697"/>
                <a:gd name="T100" fmla="*/ 576 w 746"/>
                <a:gd name="T101" fmla="*/ 117 h 697"/>
                <a:gd name="T102" fmla="*/ 622 w 746"/>
                <a:gd name="T103" fmla="*/ 34 h 6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46"/>
                <a:gd name="T157" fmla="*/ 0 h 697"/>
                <a:gd name="T158" fmla="*/ 746 w 746"/>
                <a:gd name="T159" fmla="*/ 697 h 6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46" h="697">
                  <a:moveTo>
                    <a:pt x="657" y="0"/>
                  </a:moveTo>
                  <a:lnTo>
                    <a:pt x="653" y="13"/>
                  </a:lnTo>
                  <a:lnTo>
                    <a:pt x="650" y="28"/>
                  </a:lnTo>
                  <a:lnTo>
                    <a:pt x="638" y="40"/>
                  </a:lnTo>
                  <a:lnTo>
                    <a:pt x="619" y="49"/>
                  </a:lnTo>
                  <a:lnTo>
                    <a:pt x="611" y="120"/>
                  </a:lnTo>
                  <a:lnTo>
                    <a:pt x="599" y="230"/>
                  </a:lnTo>
                  <a:lnTo>
                    <a:pt x="592" y="337"/>
                  </a:lnTo>
                  <a:lnTo>
                    <a:pt x="588" y="398"/>
                  </a:lnTo>
                  <a:lnTo>
                    <a:pt x="568" y="407"/>
                  </a:lnTo>
                  <a:lnTo>
                    <a:pt x="564" y="434"/>
                  </a:lnTo>
                  <a:lnTo>
                    <a:pt x="545" y="425"/>
                  </a:lnTo>
                  <a:lnTo>
                    <a:pt x="541" y="431"/>
                  </a:lnTo>
                  <a:lnTo>
                    <a:pt x="537" y="437"/>
                  </a:lnTo>
                  <a:lnTo>
                    <a:pt x="534" y="446"/>
                  </a:lnTo>
                  <a:lnTo>
                    <a:pt x="537" y="459"/>
                  </a:lnTo>
                  <a:lnTo>
                    <a:pt x="530" y="462"/>
                  </a:lnTo>
                  <a:lnTo>
                    <a:pt x="522" y="462"/>
                  </a:lnTo>
                  <a:lnTo>
                    <a:pt x="514" y="462"/>
                  </a:lnTo>
                  <a:lnTo>
                    <a:pt x="510" y="462"/>
                  </a:lnTo>
                  <a:lnTo>
                    <a:pt x="499" y="477"/>
                  </a:lnTo>
                  <a:lnTo>
                    <a:pt x="491" y="489"/>
                  </a:lnTo>
                  <a:lnTo>
                    <a:pt x="487" y="501"/>
                  </a:lnTo>
                  <a:lnTo>
                    <a:pt x="487" y="511"/>
                  </a:lnTo>
                  <a:lnTo>
                    <a:pt x="495" y="514"/>
                  </a:lnTo>
                  <a:lnTo>
                    <a:pt x="503" y="517"/>
                  </a:lnTo>
                  <a:lnTo>
                    <a:pt x="507" y="523"/>
                  </a:lnTo>
                  <a:lnTo>
                    <a:pt x="514" y="532"/>
                  </a:lnTo>
                  <a:lnTo>
                    <a:pt x="537" y="532"/>
                  </a:lnTo>
                  <a:lnTo>
                    <a:pt x="568" y="532"/>
                  </a:lnTo>
                  <a:lnTo>
                    <a:pt x="603" y="532"/>
                  </a:lnTo>
                  <a:lnTo>
                    <a:pt x="638" y="532"/>
                  </a:lnTo>
                  <a:lnTo>
                    <a:pt x="673" y="532"/>
                  </a:lnTo>
                  <a:lnTo>
                    <a:pt x="704" y="535"/>
                  </a:lnTo>
                  <a:lnTo>
                    <a:pt x="731" y="535"/>
                  </a:lnTo>
                  <a:lnTo>
                    <a:pt x="746" y="538"/>
                  </a:lnTo>
                  <a:lnTo>
                    <a:pt x="727" y="541"/>
                  </a:lnTo>
                  <a:lnTo>
                    <a:pt x="708" y="544"/>
                  </a:lnTo>
                  <a:lnTo>
                    <a:pt x="688" y="550"/>
                  </a:lnTo>
                  <a:lnTo>
                    <a:pt x="669" y="556"/>
                  </a:lnTo>
                  <a:lnTo>
                    <a:pt x="653" y="563"/>
                  </a:lnTo>
                  <a:lnTo>
                    <a:pt x="638" y="572"/>
                  </a:lnTo>
                  <a:lnTo>
                    <a:pt x="626" y="581"/>
                  </a:lnTo>
                  <a:lnTo>
                    <a:pt x="619" y="590"/>
                  </a:lnTo>
                  <a:lnTo>
                    <a:pt x="603" y="590"/>
                  </a:lnTo>
                  <a:lnTo>
                    <a:pt x="584" y="587"/>
                  </a:lnTo>
                  <a:lnTo>
                    <a:pt x="564" y="587"/>
                  </a:lnTo>
                  <a:lnTo>
                    <a:pt x="553" y="587"/>
                  </a:lnTo>
                  <a:lnTo>
                    <a:pt x="526" y="605"/>
                  </a:lnTo>
                  <a:lnTo>
                    <a:pt x="499" y="602"/>
                  </a:lnTo>
                  <a:lnTo>
                    <a:pt x="468" y="596"/>
                  </a:lnTo>
                  <a:lnTo>
                    <a:pt x="437" y="593"/>
                  </a:lnTo>
                  <a:lnTo>
                    <a:pt x="406" y="590"/>
                  </a:lnTo>
                  <a:lnTo>
                    <a:pt x="375" y="587"/>
                  </a:lnTo>
                  <a:lnTo>
                    <a:pt x="348" y="587"/>
                  </a:lnTo>
                  <a:lnTo>
                    <a:pt x="325" y="584"/>
                  </a:lnTo>
                  <a:lnTo>
                    <a:pt x="305" y="584"/>
                  </a:lnTo>
                  <a:lnTo>
                    <a:pt x="302" y="584"/>
                  </a:lnTo>
                  <a:lnTo>
                    <a:pt x="321" y="590"/>
                  </a:lnTo>
                  <a:lnTo>
                    <a:pt x="356" y="596"/>
                  </a:lnTo>
                  <a:lnTo>
                    <a:pt x="398" y="602"/>
                  </a:lnTo>
                  <a:lnTo>
                    <a:pt x="445" y="611"/>
                  </a:lnTo>
                  <a:lnTo>
                    <a:pt x="491" y="618"/>
                  </a:lnTo>
                  <a:lnTo>
                    <a:pt x="526" y="627"/>
                  </a:lnTo>
                  <a:lnTo>
                    <a:pt x="545" y="636"/>
                  </a:lnTo>
                  <a:lnTo>
                    <a:pt x="518" y="636"/>
                  </a:lnTo>
                  <a:lnTo>
                    <a:pt x="487" y="636"/>
                  </a:lnTo>
                  <a:lnTo>
                    <a:pt x="456" y="642"/>
                  </a:lnTo>
                  <a:lnTo>
                    <a:pt x="437" y="660"/>
                  </a:lnTo>
                  <a:lnTo>
                    <a:pt x="425" y="657"/>
                  </a:lnTo>
                  <a:lnTo>
                    <a:pt x="414" y="657"/>
                  </a:lnTo>
                  <a:lnTo>
                    <a:pt x="398" y="657"/>
                  </a:lnTo>
                  <a:lnTo>
                    <a:pt x="391" y="657"/>
                  </a:lnTo>
                  <a:lnTo>
                    <a:pt x="379" y="663"/>
                  </a:lnTo>
                  <a:lnTo>
                    <a:pt x="367" y="673"/>
                  </a:lnTo>
                  <a:lnTo>
                    <a:pt x="360" y="682"/>
                  </a:lnTo>
                  <a:lnTo>
                    <a:pt x="356" y="688"/>
                  </a:lnTo>
                  <a:lnTo>
                    <a:pt x="336" y="682"/>
                  </a:lnTo>
                  <a:lnTo>
                    <a:pt x="313" y="682"/>
                  </a:lnTo>
                  <a:lnTo>
                    <a:pt x="286" y="688"/>
                  </a:lnTo>
                  <a:lnTo>
                    <a:pt x="263" y="697"/>
                  </a:lnTo>
                  <a:lnTo>
                    <a:pt x="255" y="679"/>
                  </a:lnTo>
                  <a:lnTo>
                    <a:pt x="232" y="663"/>
                  </a:lnTo>
                  <a:lnTo>
                    <a:pt x="201" y="651"/>
                  </a:lnTo>
                  <a:lnTo>
                    <a:pt x="166" y="642"/>
                  </a:lnTo>
                  <a:lnTo>
                    <a:pt x="124" y="636"/>
                  </a:lnTo>
                  <a:lnTo>
                    <a:pt x="81" y="633"/>
                  </a:lnTo>
                  <a:lnTo>
                    <a:pt x="39" y="630"/>
                  </a:lnTo>
                  <a:lnTo>
                    <a:pt x="0" y="627"/>
                  </a:lnTo>
                  <a:lnTo>
                    <a:pt x="16" y="621"/>
                  </a:lnTo>
                  <a:lnTo>
                    <a:pt x="35" y="611"/>
                  </a:lnTo>
                  <a:lnTo>
                    <a:pt x="58" y="602"/>
                  </a:lnTo>
                  <a:lnTo>
                    <a:pt x="81" y="593"/>
                  </a:lnTo>
                  <a:lnTo>
                    <a:pt x="104" y="584"/>
                  </a:lnTo>
                  <a:lnTo>
                    <a:pt x="124" y="575"/>
                  </a:lnTo>
                  <a:lnTo>
                    <a:pt x="143" y="569"/>
                  </a:lnTo>
                  <a:lnTo>
                    <a:pt x="155" y="563"/>
                  </a:lnTo>
                  <a:lnTo>
                    <a:pt x="162" y="526"/>
                  </a:lnTo>
                  <a:lnTo>
                    <a:pt x="182" y="468"/>
                  </a:lnTo>
                  <a:lnTo>
                    <a:pt x="197" y="413"/>
                  </a:lnTo>
                  <a:lnTo>
                    <a:pt x="205" y="376"/>
                  </a:lnTo>
                  <a:lnTo>
                    <a:pt x="220" y="367"/>
                  </a:lnTo>
                  <a:lnTo>
                    <a:pt x="244" y="358"/>
                  </a:lnTo>
                  <a:lnTo>
                    <a:pt x="271" y="346"/>
                  </a:lnTo>
                  <a:lnTo>
                    <a:pt x="298" y="330"/>
                  </a:lnTo>
                  <a:lnTo>
                    <a:pt x="321" y="318"/>
                  </a:lnTo>
                  <a:lnTo>
                    <a:pt x="344" y="306"/>
                  </a:lnTo>
                  <a:lnTo>
                    <a:pt x="363" y="294"/>
                  </a:lnTo>
                  <a:lnTo>
                    <a:pt x="371" y="285"/>
                  </a:lnTo>
                  <a:lnTo>
                    <a:pt x="356" y="321"/>
                  </a:lnTo>
                  <a:lnTo>
                    <a:pt x="333" y="352"/>
                  </a:lnTo>
                  <a:lnTo>
                    <a:pt x="305" y="376"/>
                  </a:lnTo>
                  <a:lnTo>
                    <a:pt x="271" y="392"/>
                  </a:lnTo>
                  <a:lnTo>
                    <a:pt x="275" y="392"/>
                  </a:lnTo>
                  <a:lnTo>
                    <a:pt x="282" y="395"/>
                  </a:lnTo>
                  <a:lnTo>
                    <a:pt x="286" y="401"/>
                  </a:lnTo>
                  <a:lnTo>
                    <a:pt x="278" y="413"/>
                  </a:lnTo>
                  <a:lnTo>
                    <a:pt x="282" y="413"/>
                  </a:lnTo>
                  <a:lnTo>
                    <a:pt x="290" y="413"/>
                  </a:lnTo>
                  <a:lnTo>
                    <a:pt x="294" y="416"/>
                  </a:lnTo>
                  <a:lnTo>
                    <a:pt x="298" y="416"/>
                  </a:lnTo>
                  <a:lnTo>
                    <a:pt x="286" y="428"/>
                  </a:lnTo>
                  <a:lnTo>
                    <a:pt x="275" y="443"/>
                  </a:lnTo>
                  <a:lnTo>
                    <a:pt x="263" y="459"/>
                  </a:lnTo>
                  <a:lnTo>
                    <a:pt x="255" y="471"/>
                  </a:lnTo>
                  <a:lnTo>
                    <a:pt x="286" y="462"/>
                  </a:lnTo>
                  <a:lnTo>
                    <a:pt x="271" y="483"/>
                  </a:lnTo>
                  <a:lnTo>
                    <a:pt x="247" y="501"/>
                  </a:lnTo>
                  <a:lnTo>
                    <a:pt x="224" y="523"/>
                  </a:lnTo>
                  <a:lnTo>
                    <a:pt x="217" y="550"/>
                  </a:lnTo>
                  <a:lnTo>
                    <a:pt x="232" y="550"/>
                  </a:lnTo>
                  <a:lnTo>
                    <a:pt x="255" y="553"/>
                  </a:lnTo>
                  <a:lnTo>
                    <a:pt x="282" y="556"/>
                  </a:lnTo>
                  <a:lnTo>
                    <a:pt x="309" y="556"/>
                  </a:lnTo>
                  <a:lnTo>
                    <a:pt x="336" y="560"/>
                  </a:lnTo>
                  <a:lnTo>
                    <a:pt x="363" y="563"/>
                  </a:lnTo>
                  <a:lnTo>
                    <a:pt x="383" y="563"/>
                  </a:lnTo>
                  <a:lnTo>
                    <a:pt x="398" y="563"/>
                  </a:lnTo>
                  <a:lnTo>
                    <a:pt x="402" y="560"/>
                  </a:lnTo>
                  <a:lnTo>
                    <a:pt x="410" y="556"/>
                  </a:lnTo>
                  <a:lnTo>
                    <a:pt x="414" y="550"/>
                  </a:lnTo>
                  <a:lnTo>
                    <a:pt x="414" y="544"/>
                  </a:lnTo>
                  <a:lnTo>
                    <a:pt x="418" y="532"/>
                  </a:lnTo>
                  <a:lnTo>
                    <a:pt x="421" y="514"/>
                  </a:lnTo>
                  <a:lnTo>
                    <a:pt x="425" y="492"/>
                  </a:lnTo>
                  <a:lnTo>
                    <a:pt x="437" y="474"/>
                  </a:lnTo>
                  <a:lnTo>
                    <a:pt x="456" y="456"/>
                  </a:lnTo>
                  <a:lnTo>
                    <a:pt x="483" y="434"/>
                  </a:lnTo>
                  <a:lnTo>
                    <a:pt x="510" y="413"/>
                  </a:lnTo>
                  <a:lnTo>
                    <a:pt x="526" y="398"/>
                  </a:lnTo>
                  <a:lnTo>
                    <a:pt x="541" y="321"/>
                  </a:lnTo>
                  <a:lnTo>
                    <a:pt x="561" y="214"/>
                  </a:lnTo>
                  <a:lnTo>
                    <a:pt x="576" y="117"/>
                  </a:lnTo>
                  <a:lnTo>
                    <a:pt x="584" y="59"/>
                  </a:lnTo>
                  <a:lnTo>
                    <a:pt x="599" y="49"/>
                  </a:lnTo>
                  <a:lnTo>
                    <a:pt x="622" y="34"/>
                  </a:lnTo>
                  <a:lnTo>
                    <a:pt x="642" y="19"/>
                  </a:lnTo>
                  <a:lnTo>
                    <a:pt x="6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367" name="Group 178"/>
            <p:cNvGrpSpPr>
              <a:grpSpLocks/>
            </p:cNvGrpSpPr>
            <p:nvPr/>
          </p:nvGrpSpPr>
          <p:grpSpPr bwMode="auto">
            <a:xfrm>
              <a:off x="2107" y="969"/>
              <a:ext cx="1288" cy="3083"/>
              <a:chOff x="2107" y="969"/>
              <a:chExt cx="1288" cy="3083"/>
            </a:xfrm>
          </p:grpSpPr>
          <p:sp>
            <p:nvSpPr>
              <p:cNvPr id="14368" name="Freeform 179"/>
              <p:cNvSpPr>
                <a:spLocks/>
              </p:cNvSpPr>
              <p:nvPr/>
            </p:nvSpPr>
            <p:spPr bwMode="auto">
              <a:xfrm>
                <a:off x="3151" y="2307"/>
                <a:ext cx="244" cy="1179"/>
              </a:xfrm>
              <a:custGeom>
                <a:avLst/>
                <a:gdLst>
                  <a:gd name="T0" fmla="*/ 66 w 244"/>
                  <a:gd name="T1" fmla="*/ 0 h 1179"/>
                  <a:gd name="T2" fmla="*/ 85 w 244"/>
                  <a:gd name="T3" fmla="*/ 34 h 1179"/>
                  <a:gd name="T4" fmla="*/ 108 w 244"/>
                  <a:gd name="T5" fmla="*/ 77 h 1179"/>
                  <a:gd name="T6" fmla="*/ 128 w 244"/>
                  <a:gd name="T7" fmla="*/ 122 h 1179"/>
                  <a:gd name="T8" fmla="*/ 147 w 244"/>
                  <a:gd name="T9" fmla="*/ 171 h 1179"/>
                  <a:gd name="T10" fmla="*/ 166 w 244"/>
                  <a:gd name="T11" fmla="*/ 223 h 1179"/>
                  <a:gd name="T12" fmla="*/ 178 w 244"/>
                  <a:gd name="T13" fmla="*/ 275 h 1179"/>
                  <a:gd name="T14" fmla="*/ 189 w 244"/>
                  <a:gd name="T15" fmla="*/ 321 h 1179"/>
                  <a:gd name="T16" fmla="*/ 193 w 244"/>
                  <a:gd name="T17" fmla="*/ 364 h 1179"/>
                  <a:gd name="T18" fmla="*/ 197 w 244"/>
                  <a:gd name="T19" fmla="*/ 428 h 1179"/>
                  <a:gd name="T20" fmla="*/ 201 w 244"/>
                  <a:gd name="T21" fmla="*/ 477 h 1179"/>
                  <a:gd name="T22" fmla="*/ 201 w 244"/>
                  <a:gd name="T23" fmla="*/ 507 h 1179"/>
                  <a:gd name="T24" fmla="*/ 201 w 244"/>
                  <a:gd name="T25" fmla="*/ 526 h 1179"/>
                  <a:gd name="T26" fmla="*/ 213 w 244"/>
                  <a:gd name="T27" fmla="*/ 575 h 1179"/>
                  <a:gd name="T28" fmla="*/ 228 w 244"/>
                  <a:gd name="T29" fmla="*/ 642 h 1179"/>
                  <a:gd name="T30" fmla="*/ 240 w 244"/>
                  <a:gd name="T31" fmla="*/ 727 h 1179"/>
                  <a:gd name="T32" fmla="*/ 244 w 244"/>
                  <a:gd name="T33" fmla="*/ 819 h 1179"/>
                  <a:gd name="T34" fmla="*/ 236 w 244"/>
                  <a:gd name="T35" fmla="*/ 920 h 1179"/>
                  <a:gd name="T36" fmla="*/ 213 w 244"/>
                  <a:gd name="T37" fmla="*/ 1014 h 1179"/>
                  <a:gd name="T38" fmla="*/ 170 w 244"/>
                  <a:gd name="T39" fmla="*/ 1103 h 1179"/>
                  <a:gd name="T40" fmla="*/ 101 w 244"/>
                  <a:gd name="T41" fmla="*/ 1179 h 1179"/>
                  <a:gd name="T42" fmla="*/ 70 w 244"/>
                  <a:gd name="T43" fmla="*/ 1167 h 1179"/>
                  <a:gd name="T44" fmla="*/ 39 w 244"/>
                  <a:gd name="T45" fmla="*/ 1143 h 1179"/>
                  <a:gd name="T46" fmla="*/ 15 w 244"/>
                  <a:gd name="T47" fmla="*/ 1100 h 1179"/>
                  <a:gd name="T48" fmla="*/ 0 w 244"/>
                  <a:gd name="T49" fmla="*/ 1042 h 1179"/>
                  <a:gd name="T50" fmla="*/ 15 w 244"/>
                  <a:gd name="T51" fmla="*/ 1014 h 1179"/>
                  <a:gd name="T52" fmla="*/ 39 w 244"/>
                  <a:gd name="T53" fmla="*/ 975 h 1179"/>
                  <a:gd name="T54" fmla="*/ 66 w 244"/>
                  <a:gd name="T55" fmla="*/ 926 h 1179"/>
                  <a:gd name="T56" fmla="*/ 97 w 244"/>
                  <a:gd name="T57" fmla="*/ 874 h 1179"/>
                  <a:gd name="T58" fmla="*/ 124 w 244"/>
                  <a:gd name="T59" fmla="*/ 822 h 1179"/>
                  <a:gd name="T60" fmla="*/ 147 w 244"/>
                  <a:gd name="T61" fmla="*/ 773 h 1179"/>
                  <a:gd name="T62" fmla="*/ 162 w 244"/>
                  <a:gd name="T63" fmla="*/ 730 h 1179"/>
                  <a:gd name="T64" fmla="*/ 170 w 244"/>
                  <a:gd name="T65" fmla="*/ 700 h 1179"/>
                  <a:gd name="T66" fmla="*/ 186 w 244"/>
                  <a:gd name="T67" fmla="*/ 736 h 1179"/>
                  <a:gd name="T68" fmla="*/ 197 w 244"/>
                  <a:gd name="T69" fmla="*/ 788 h 1179"/>
                  <a:gd name="T70" fmla="*/ 209 w 244"/>
                  <a:gd name="T71" fmla="*/ 846 h 1179"/>
                  <a:gd name="T72" fmla="*/ 209 w 244"/>
                  <a:gd name="T73" fmla="*/ 898 h 1179"/>
                  <a:gd name="T74" fmla="*/ 216 w 244"/>
                  <a:gd name="T75" fmla="*/ 816 h 1179"/>
                  <a:gd name="T76" fmla="*/ 213 w 244"/>
                  <a:gd name="T77" fmla="*/ 712 h 1179"/>
                  <a:gd name="T78" fmla="*/ 197 w 244"/>
                  <a:gd name="T79" fmla="*/ 614 h 1179"/>
                  <a:gd name="T80" fmla="*/ 170 w 244"/>
                  <a:gd name="T81" fmla="*/ 538 h 1179"/>
                  <a:gd name="T82" fmla="*/ 170 w 244"/>
                  <a:gd name="T83" fmla="*/ 477 h 1179"/>
                  <a:gd name="T84" fmla="*/ 162 w 244"/>
                  <a:gd name="T85" fmla="*/ 403 h 1179"/>
                  <a:gd name="T86" fmla="*/ 151 w 244"/>
                  <a:gd name="T87" fmla="*/ 324 h 1179"/>
                  <a:gd name="T88" fmla="*/ 135 w 244"/>
                  <a:gd name="T89" fmla="*/ 242 h 1179"/>
                  <a:gd name="T90" fmla="*/ 116 w 244"/>
                  <a:gd name="T91" fmla="*/ 162 h 1179"/>
                  <a:gd name="T92" fmla="*/ 97 w 244"/>
                  <a:gd name="T93" fmla="*/ 95 h 1179"/>
                  <a:gd name="T94" fmla="*/ 77 w 244"/>
                  <a:gd name="T95" fmla="*/ 37 h 1179"/>
                  <a:gd name="T96" fmla="*/ 66 w 244"/>
                  <a:gd name="T97" fmla="*/ 0 h 117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44"/>
                  <a:gd name="T148" fmla="*/ 0 h 1179"/>
                  <a:gd name="T149" fmla="*/ 244 w 244"/>
                  <a:gd name="T150" fmla="*/ 1179 h 117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44" h="1179">
                    <a:moveTo>
                      <a:pt x="66" y="0"/>
                    </a:moveTo>
                    <a:lnTo>
                      <a:pt x="85" y="34"/>
                    </a:lnTo>
                    <a:lnTo>
                      <a:pt x="108" y="77"/>
                    </a:lnTo>
                    <a:lnTo>
                      <a:pt x="128" y="122"/>
                    </a:lnTo>
                    <a:lnTo>
                      <a:pt x="147" y="171"/>
                    </a:lnTo>
                    <a:lnTo>
                      <a:pt x="166" y="223"/>
                    </a:lnTo>
                    <a:lnTo>
                      <a:pt x="178" y="275"/>
                    </a:lnTo>
                    <a:lnTo>
                      <a:pt x="189" y="321"/>
                    </a:lnTo>
                    <a:lnTo>
                      <a:pt x="193" y="364"/>
                    </a:lnTo>
                    <a:lnTo>
                      <a:pt x="197" y="428"/>
                    </a:lnTo>
                    <a:lnTo>
                      <a:pt x="201" y="477"/>
                    </a:lnTo>
                    <a:lnTo>
                      <a:pt x="201" y="507"/>
                    </a:lnTo>
                    <a:lnTo>
                      <a:pt x="201" y="526"/>
                    </a:lnTo>
                    <a:lnTo>
                      <a:pt x="213" y="575"/>
                    </a:lnTo>
                    <a:lnTo>
                      <a:pt x="228" y="642"/>
                    </a:lnTo>
                    <a:lnTo>
                      <a:pt x="240" y="727"/>
                    </a:lnTo>
                    <a:lnTo>
                      <a:pt x="244" y="819"/>
                    </a:lnTo>
                    <a:lnTo>
                      <a:pt x="236" y="920"/>
                    </a:lnTo>
                    <a:lnTo>
                      <a:pt x="213" y="1014"/>
                    </a:lnTo>
                    <a:lnTo>
                      <a:pt x="170" y="1103"/>
                    </a:lnTo>
                    <a:lnTo>
                      <a:pt x="101" y="1179"/>
                    </a:lnTo>
                    <a:lnTo>
                      <a:pt x="70" y="1167"/>
                    </a:lnTo>
                    <a:lnTo>
                      <a:pt x="39" y="1143"/>
                    </a:lnTo>
                    <a:lnTo>
                      <a:pt x="15" y="1100"/>
                    </a:lnTo>
                    <a:lnTo>
                      <a:pt x="0" y="1042"/>
                    </a:lnTo>
                    <a:lnTo>
                      <a:pt x="15" y="1014"/>
                    </a:lnTo>
                    <a:lnTo>
                      <a:pt x="39" y="975"/>
                    </a:lnTo>
                    <a:lnTo>
                      <a:pt x="66" y="926"/>
                    </a:lnTo>
                    <a:lnTo>
                      <a:pt x="97" y="874"/>
                    </a:lnTo>
                    <a:lnTo>
                      <a:pt x="124" y="822"/>
                    </a:lnTo>
                    <a:lnTo>
                      <a:pt x="147" y="773"/>
                    </a:lnTo>
                    <a:lnTo>
                      <a:pt x="162" y="730"/>
                    </a:lnTo>
                    <a:lnTo>
                      <a:pt x="170" y="700"/>
                    </a:lnTo>
                    <a:lnTo>
                      <a:pt x="186" y="736"/>
                    </a:lnTo>
                    <a:lnTo>
                      <a:pt x="197" y="788"/>
                    </a:lnTo>
                    <a:lnTo>
                      <a:pt x="209" y="846"/>
                    </a:lnTo>
                    <a:lnTo>
                      <a:pt x="209" y="898"/>
                    </a:lnTo>
                    <a:lnTo>
                      <a:pt x="216" y="816"/>
                    </a:lnTo>
                    <a:lnTo>
                      <a:pt x="213" y="712"/>
                    </a:lnTo>
                    <a:lnTo>
                      <a:pt x="197" y="614"/>
                    </a:lnTo>
                    <a:lnTo>
                      <a:pt x="170" y="538"/>
                    </a:lnTo>
                    <a:lnTo>
                      <a:pt x="170" y="477"/>
                    </a:lnTo>
                    <a:lnTo>
                      <a:pt x="162" y="403"/>
                    </a:lnTo>
                    <a:lnTo>
                      <a:pt x="151" y="324"/>
                    </a:lnTo>
                    <a:lnTo>
                      <a:pt x="135" y="242"/>
                    </a:lnTo>
                    <a:lnTo>
                      <a:pt x="116" y="162"/>
                    </a:lnTo>
                    <a:lnTo>
                      <a:pt x="97" y="95"/>
                    </a:lnTo>
                    <a:lnTo>
                      <a:pt x="77" y="37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9" name="Freeform 180"/>
              <p:cNvSpPr>
                <a:spLocks/>
              </p:cNvSpPr>
              <p:nvPr/>
            </p:nvSpPr>
            <p:spPr bwMode="auto">
              <a:xfrm>
                <a:off x="2107" y="969"/>
                <a:ext cx="1241" cy="3083"/>
              </a:xfrm>
              <a:custGeom>
                <a:avLst/>
                <a:gdLst>
                  <a:gd name="T0" fmla="*/ 742 w 1241"/>
                  <a:gd name="T1" fmla="*/ 804 h 3083"/>
                  <a:gd name="T2" fmla="*/ 812 w 1241"/>
                  <a:gd name="T3" fmla="*/ 883 h 3083"/>
                  <a:gd name="T4" fmla="*/ 986 w 1241"/>
                  <a:gd name="T5" fmla="*/ 1118 h 3083"/>
                  <a:gd name="T6" fmla="*/ 889 w 1241"/>
                  <a:gd name="T7" fmla="*/ 926 h 3083"/>
                  <a:gd name="T8" fmla="*/ 828 w 1241"/>
                  <a:gd name="T9" fmla="*/ 688 h 3083"/>
                  <a:gd name="T10" fmla="*/ 855 w 1241"/>
                  <a:gd name="T11" fmla="*/ 419 h 3083"/>
                  <a:gd name="T12" fmla="*/ 936 w 1241"/>
                  <a:gd name="T13" fmla="*/ 269 h 3083"/>
                  <a:gd name="T14" fmla="*/ 843 w 1241"/>
                  <a:gd name="T15" fmla="*/ 303 h 3083"/>
                  <a:gd name="T16" fmla="*/ 982 w 1241"/>
                  <a:gd name="T17" fmla="*/ 150 h 3083"/>
                  <a:gd name="T18" fmla="*/ 1036 w 1241"/>
                  <a:gd name="T19" fmla="*/ 159 h 3083"/>
                  <a:gd name="T20" fmla="*/ 1141 w 1241"/>
                  <a:gd name="T21" fmla="*/ 83 h 3083"/>
                  <a:gd name="T22" fmla="*/ 1222 w 1241"/>
                  <a:gd name="T23" fmla="*/ 0 h 3083"/>
                  <a:gd name="T24" fmla="*/ 1114 w 1241"/>
                  <a:gd name="T25" fmla="*/ 31 h 3083"/>
                  <a:gd name="T26" fmla="*/ 1036 w 1241"/>
                  <a:gd name="T27" fmla="*/ 77 h 3083"/>
                  <a:gd name="T28" fmla="*/ 943 w 1241"/>
                  <a:gd name="T29" fmla="*/ 119 h 3083"/>
                  <a:gd name="T30" fmla="*/ 839 w 1241"/>
                  <a:gd name="T31" fmla="*/ 180 h 3083"/>
                  <a:gd name="T32" fmla="*/ 723 w 1241"/>
                  <a:gd name="T33" fmla="*/ 217 h 3083"/>
                  <a:gd name="T34" fmla="*/ 615 w 1241"/>
                  <a:gd name="T35" fmla="*/ 235 h 3083"/>
                  <a:gd name="T36" fmla="*/ 510 w 1241"/>
                  <a:gd name="T37" fmla="*/ 309 h 3083"/>
                  <a:gd name="T38" fmla="*/ 383 w 1241"/>
                  <a:gd name="T39" fmla="*/ 513 h 3083"/>
                  <a:gd name="T40" fmla="*/ 236 w 1241"/>
                  <a:gd name="T41" fmla="*/ 1158 h 3083"/>
                  <a:gd name="T42" fmla="*/ 132 w 1241"/>
                  <a:gd name="T43" fmla="*/ 1555 h 3083"/>
                  <a:gd name="T44" fmla="*/ 4 w 1241"/>
                  <a:gd name="T45" fmla="*/ 2044 h 3083"/>
                  <a:gd name="T46" fmla="*/ 62 w 1241"/>
                  <a:gd name="T47" fmla="*/ 2536 h 3083"/>
                  <a:gd name="T48" fmla="*/ 78 w 1241"/>
                  <a:gd name="T49" fmla="*/ 2805 h 3083"/>
                  <a:gd name="T50" fmla="*/ 70 w 1241"/>
                  <a:gd name="T51" fmla="*/ 2915 h 3083"/>
                  <a:gd name="T52" fmla="*/ 20 w 1241"/>
                  <a:gd name="T53" fmla="*/ 3025 h 3083"/>
                  <a:gd name="T54" fmla="*/ 70 w 1241"/>
                  <a:gd name="T55" fmla="*/ 3025 h 3083"/>
                  <a:gd name="T56" fmla="*/ 74 w 1241"/>
                  <a:gd name="T57" fmla="*/ 3055 h 3083"/>
                  <a:gd name="T58" fmla="*/ 178 w 1241"/>
                  <a:gd name="T59" fmla="*/ 3040 h 3083"/>
                  <a:gd name="T60" fmla="*/ 255 w 1241"/>
                  <a:gd name="T61" fmla="*/ 2985 h 3083"/>
                  <a:gd name="T62" fmla="*/ 290 w 1241"/>
                  <a:gd name="T63" fmla="*/ 3058 h 3083"/>
                  <a:gd name="T64" fmla="*/ 329 w 1241"/>
                  <a:gd name="T65" fmla="*/ 3018 h 3083"/>
                  <a:gd name="T66" fmla="*/ 302 w 1241"/>
                  <a:gd name="T67" fmla="*/ 2982 h 3083"/>
                  <a:gd name="T68" fmla="*/ 286 w 1241"/>
                  <a:gd name="T69" fmla="*/ 2967 h 3083"/>
                  <a:gd name="T70" fmla="*/ 286 w 1241"/>
                  <a:gd name="T71" fmla="*/ 2945 h 3083"/>
                  <a:gd name="T72" fmla="*/ 263 w 1241"/>
                  <a:gd name="T73" fmla="*/ 2912 h 3083"/>
                  <a:gd name="T74" fmla="*/ 205 w 1241"/>
                  <a:gd name="T75" fmla="*/ 2728 h 3083"/>
                  <a:gd name="T76" fmla="*/ 279 w 1241"/>
                  <a:gd name="T77" fmla="*/ 2126 h 3083"/>
                  <a:gd name="T78" fmla="*/ 236 w 1241"/>
                  <a:gd name="T79" fmla="*/ 1870 h 3083"/>
                  <a:gd name="T80" fmla="*/ 174 w 1241"/>
                  <a:gd name="T81" fmla="*/ 1717 h 3083"/>
                  <a:gd name="T82" fmla="*/ 209 w 1241"/>
                  <a:gd name="T83" fmla="*/ 1729 h 3083"/>
                  <a:gd name="T84" fmla="*/ 298 w 1241"/>
                  <a:gd name="T85" fmla="*/ 1922 h 3083"/>
                  <a:gd name="T86" fmla="*/ 360 w 1241"/>
                  <a:gd name="T87" fmla="*/ 2200 h 3083"/>
                  <a:gd name="T88" fmla="*/ 375 w 1241"/>
                  <a:gd name="T89" fmla="*/ 2490 h 3083"/>
                  <a:gd name="T90" fmla="*/ 468 w 1241"/>
                  <a:gd name="T91" fmla="*/ 2505 h 3083"/>
                  <a:gd name="T92" fmla="*/ 568 w 1241"/>
                  <a:gd name="T93" fmla="*/ 2359 h 3083"/>
                  <a:gd name="T94" fmla="*/ 557 w 1241"/>
                  <a:gd name="T95" fmla="*/ 1946 h 3083"/>
                  <a:gd name="T96" fmla="*/ 468 w 1241"/>
                  <a:gd name="T97" fmla="*/ 1482 h 3083"/>
                  <a:gd name="T98" fmla="*/ 491 w 1241"/>
                  <a:gd name="T99" fmla="*/ 1134 h 3083"/>
                  <a:gd name="T100" fmla="*/ 472 w 1241"/>
                  <a:gd name="T101" fmla="*/ 904 h 3083"/>
                  <a:gd name="T102" fmla="*/ 642 w 1241"/>
                  <a:gd name="T103" fmla="*/ 736 h 3083"/>
                  <a:gd name="T104" fmla="*/ 723 w 1241"/>
                  <a:gd name="T105" fmla="*/ 651 h 3083"/>
                  <a:gd name="T106" fmla="*/ 623 w 1241"/>
                  <a:gd name="T107" fmla="*/ 590 h 3083"/>
                  <a:gd name="T108" fmla="*/ 491 w 1241"/>
                  <a:gd name="T109" fmla="*/ 455 h 3083"/>
                  <a:gd name="T110" fmla="*/ 534 w 1241"/>
                  <a:gd name="T111" fmla="*/ 400 h 3083"/>
                  <a:gd name="T112" fmla="*/ 630 w 1241"/>
                  <a:gd name="T113" fmla="*/ 413 h 3083"/>
                  <a:gd name="T114" fmla="*/ 615 w 1241"/>
                  <a:gd name="T115" fmla="*/ 507 h 3083"/>
                  <a:gd name="T116" fmla="*/ 661 w 1241"/>
                  <a:gd name="T117" fmla="*/ 581 h 3083"/>
                  <a:gd name="T118" fmla="*/ 750 w 1241"/>
                  <a:gd name="T119" fmla="*/ 642 h 3083"/>
                  <a:gd name="T120" fmla="*/ 793 w 1241"/>
                  <a:gd name="T121" fmla="*/ 810 h 308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241"/>
                  <a:gd name="T184" fmla="*/ 0 h 3083"/>
                  <a:gd name="T185" fmla="*/ 1241 w 1241"/>
                  <a:gd name="T186" fmla="*/ 3083 h 308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241" h="3083">
                    <a:moveTo>
                      <a:pt x="831" y="862"/>
                    </a:moveTo>
                    <a:lnTo>
                      <a:pt x="820" y="868"/>
                    </a:lnTo>
                    <a:lnTo>
                      <a:pt x="800" y="849"/>
                    </a:lnTo>
                    <a:lnTo>
                      <a:pt x="773" y="825"/>
                    </a:lnTo>
                    <a:lnTo>
                      <a:pt x="742" y="804"/>
                    </a:lnTo>
                    <a:lnTo>
                      <a:pt x="719" y="791"/>
                    </a:lnTo>
                    <a:lnTo>
                      <a:pt x="715" y="801"/>
                    </a:lnTo>
                    <a:lnTo>
                      <a:pt x="739" y="819"/>
                    </a:lnTo>
                    <a:lnTo>
                      <a:pt x="773" y="846"/>
                    </a:lnTo>
                    <a:lnTo>
                      <a:pt x="812" y="883"/>
                    </a:lnTo>
                    <a:lnTo>
                      <a:pt x="858" y="929"/>
                    </a:lnTo>
                    <a:lnTo>
                      <a:pt x="897" y="978"/>
                    </a:lnTo>
                    <a:lnTo>
                      <a:pt x="936" y="1027"/>
                    </a:lnTo>
                    <a:lnTo>
                      <a:pt x="967" y="1076"/>
                    </a:lnTo>
                    <a:lnTo>
                      <a:pt x="986" y="1118"/>
                    </a:lnTo>
                    <a:lnTo>
                      <a:pt x="974" y="1072"/>
                    </a:lnTo>
                    <a:lnTo>
                      <a:pt x="959" y="1030"/>
                    </a:lnTo>
                    <a:lnTo>
                      <a:pt x="940" y="990"/>
                    </a:lnTo>
                    <a:lnTo>
                      <a:pt x="913" y="956"/>
                    </a:lnTo>
                    <a:lnTo>
                      <a:pt x="889" y="926"/>
                    </a:lnTo>
                    <a:lnTo>
                      <a:pt x="866" y="898"/>
                    </a:lnTo>
                    <a:lnTo>
                      <a:pt x="851" y="874"/>
                    </a:lnTo>
                    <a:lnTo>
                      <a:pt x="839" y="853"/>
                    </a:lnTo>
                    <a:lnTo>
                      <a:pt x="835" y="785"/>
                    </a:lnTo>
                    <a:lnTo>
                      <a:pt x="828" y="688"/>
                    </a:lnTo>
                    <a:lnTo>
                      <a:pt x="812" y="590"/>
                    </a:lnTo>
                    <a:lnTo>
                      <a:pt x="800" y="507"/>
                    </a:lnTo>
                    <a:lnTo>
                      <a:pt x="816" y="483"/>
                    </a:lnTo>
                    <a:lnTo>
                      <a:pt x="835" y="452"/>
                    </a:lnTo>
                    <a:lnTo>
                      <a:pt x="855" y="419"/>
                    </a:lnTo>
                    <a:lnTo>
                      <a:pt x="874" y="382"/>
                    </a:lnTo>
                    <a:lnTo>
                      <a:pt x="893" y="345"/>
                    </a:lnTo>
                    <a:lnTo>
                      <a:pt x="909" y="312"/>
                    </a:lnTo>
                    <a:lnTo>
                      <a:pt x="924" y="287"/>
                    </a:lnTo>
                    <a:lnTo>
                      <a:pt x="936" y="269"/>
                    </a:lnTo>
                    <a:lnTo>
                      <a:pt x="913" y="287"/>
                    </a:lnTo>
                    <a:lnTo>
                      <a:pt x="893" y="306"/>
                    </a:lnTo>
                    <a:lnTo>
                      <a:pt x="870" y="318"/>
                    </a:lnTo>
                    <a:lnTo>
                      <a:pt x="847" y="321"/>
                    </a:lnTo>
                    <a:lnTo>
                      <a:pt x="843" y="303"/>
                    </a:lnTo>
                    <a:lnTo>
                      <a:pt x="851" y="275"/>
                    </a:lnTo>
                    <a:lnTo>
                      <a:pt x="874" y="245"/>
                    </a:lnTo>
                    <a:lnTo>
                      <a:pt x="901" y="214"/>
                    </a:lnTo>
                    <a:lnTo>
                      <a:pt x="940" y="180"/>
                    </a:lnTo>
                    <a:lnTo>
                      <a:pt x="982" y="150"/>
                    </a:lnTo>
                    <a:lnTo>
                      <a:pt x="1025" y="122"/>
                    </a:lnTo>
                    <a:lnTo>
                      <a:pt x="1071" y="101"/>
                    </a:lnTo>
                    <a:lnTo>
                      <a:pt x="1059" y="119"/>
                    </a:lnTo>
                    <a:lnTo>
                      <a:pt x="1048" y="141"/>
                    </a:lnTo>
                    <a:lnTo>
                      <a:pt x="1036" y="159"/>
                    </a:lnTo>
                    <a:lnTo>
                      <a:pt x="1025" y="174"/>
                    </a:lnTo>
                    <a:lnTo>
                      <a:pt x="1044" y="159"/>
                    </a:lnTo>
                    <a:lnTo>
                      <a:pt x="1071" y="135"/>
                    </a:lnTo>
                    <a:lnTo>
                      <a:pt x="1106" y="110"/>
                    </a:lnTo>
                    <a:lnTo>
                      <a:pt x="1141" y="83"/>
                    </a:lnTo>
                    <a:lnTo>
                      <a:pt x="1175" y="55"/>
                    </a:lnTo>
                    <a:lnTo>
                      <a:pt x="1206" y="34"/>
                    </a:lnTo>
                    <a:lnTo>
                      <a:pt x="1230" y="15"/>
                    </a:lnTo>
                    <a:lnTo>
                      <a:pt x="1241" y="3"/>
                    </a:lnTo>
                    <a:lnTo>
                      <a:pt x="1222" y="0"/>
                    </a:lnTo>
                    <a:lnTo>
                      <a:pt x="1202" y="3"/>
                    </a:lnTo>
                    <a:lnTo>
                      <a:pt x="1179" y="6"/>
                    </a:lnTo>
                    <a:lnTo>
                      <a:pt x="1156" y="12"/>
                    </a:lnTo>
                    <a:lnTo>
                      <a:pt x="1137" y="22"/>
                    </a:lnTo>
                    <a:lnTo>
                      <a:pt x="1114" y="31"/>
                    </a:lnTo>
                    <a:lnTo>
                      <a:pt x="1098" y="40"/>
                    </a:lnTo>
                    <a:lnTo>
                      <a:pt x="1083" y="49"/>
                    </a:lnTo>
                    <a:lnTo>
                      <a:pt x="1067" y="58"/>
                    </a:lnTo>
                    <a:lnTo>
                      <a:pt x="1052" y="67"/>
                    </a:lnTo>
                    <a:lnTo>
                      <a:pt x="1036" y="77"/>
                    </a:lnTo>
                    <a:lnTo>
                      <a:pt x="1017" y="86"/>
                    </a:lnTo>
                    <a:lnTo>
                      <a:pt x="998" y="95"/>
                    </a:lnTo>
                    <a:lnTo>
                      <a:pt x="978" y="101"/>
                    </a:lnTo>
                    <a:lnTo>
                      <a:pt x="959" y="110"/>
                    </a:lnTo>
                    <a:lnTo>
                      <a:pt x="943" y="119"/>
                    </a:lnTo>
                    <a:lnTo>
                      <a:pt x="924" y="128"/>
                    </a:lnTo>
                    <a:lnTo>
                      <a:pt x="905" y="141"/>
                    </a:lnTo>
                    <a:lnTo>
                      <a:pt x="882" y="153"/>
                    </a:lnTo>
                    <a:lnTo>
                      <a:pt x="858" y="165"/>
                    </a:lnTo>
                    <a:lnTo>
                      <a:pt x="839" y="180"/>
                    </a:lnTo>
                    <a:lnTo>
                      <a:pt x="816" y="193"/>
                    </a:lnTo>
                    <a:lnTo>
                      <a:pt x="797" y="205"/>
                    </a:lnTo>
                    <a:lnTo>
                      <a:pt x="781" y="214"/>
                    </a:lnTo>
                    <a:lnTo>
                      <a:pt x="750" y="214"/>
                    </a:lnTo>
                    <a:lnTo>
                      <a:pt x="723" y="217"/>
                    </a:lnTo>
                    <a:lnTo>
                      <a:pt x="696" y="217"/>
                    </a:lnTo>
                    <a:lnTo>
                      <a:pt x="673" y="220"/>
                    </a:lnTo>
                    <a:lnTo>
                      <a:pt x="654" y="226"/>
                    </a:lnTo>
                    <a:lnTo>
                      <a:pt x="634" y="229"/>
                    </a:lnTo>
                    <a:lnTo>
                      <a:pt x="615" y="235"/>
                    </a:lnTo>
                    <a:lnTo>
                      <a:pt x="603" y="242"/>
                    </a:lnTo>
                    <a:lnTo>
                      <a:pt x="588" y="251"/>
                    </a:lnTo>
                    <a:lnTo>
                      <a:pt x="565" y="266"/>
                    </a:lnTo>
                    <a:lnTo>
                      <a:pt x="538" y="284"/>
                    </a:lnTo>
                    <a:lnTo>
                      <a:pt x="510" y="309"/>
                    </a:lnTo>
                    <a:lnTo>
                      <a:pt x="480" y="336"/>
                    </a:lnTo>
                    <a:lnTo>
                      <a:pt x="449" y="370"/>
                    </a:lnTo>
                    <a:lnTo>
                      <a:pt x="425" y="406"/>
                    </a:lnTo>
                    <a:lnTo>
                      <a:pt x="406" y="449"/>
                    </a:lnTo>
                    <a:lnTo>
                      <a:pt x="383" y="513"/>
                    </a:lnTo>
                    <a:lnTo>
                      <a:pt x="356" y="617"/>
                    </a:lnTo>
                    <a:lnTo>
                      <a:pt x="325" y="749"/>
                    </a:lnTo>
                    <a:lnTo>
                      <a:pt x="294" y="889"/>
                    </a:lnTo>
                    <a:lnTo>
                      <a:pt x="263" y="1030"/>
                    </a:lnTo>
                    <a:lnTo>
                      <a:pt x="236" y="1158"/>
                    </a:lnTo>
                    <a:lnTo>
                      <a:pt x="213" y="1259"/>
                    </a:lnTo>
                    <a:lnTo>
                      <a:pt x="201" y="1323"/>
                    </a:lnTo>
                    <a:lnTo>
                      <a:pt x="186" y="1384"/>
                    </a:lnTo>
                    <a:lnTo>
                      <a:pt x="163" y="1463"/>
                    </a:lnTo>
                    <a:lnTo>
                      <a:pt x="132" y="1555"/>
                    </a:lnTo>
                    <a:lnTo>
                      <a:pt x="101" y="1659"/>
                    </a:lnTo>
                    <a:lnTo>
                      <a:pt x="66" y="1763"/>
                    </a:lnTo>
                    <a:lnTo>
                      <a:pt x="39" y="1867"/>
                    </a:lnTo>
                    <a:lnTo>
                      <a:pt x="16" y="1961"/>
                    </a:lnTo>
                    <a:lnTo>
                      <a:pt x="4" y="2044"/>
                    </a:lnTo>
                    <a:lnTo>
                      <a:pt x="0" y="2160"/>
                    </a:lnTo>
                    <a:lnTo>
                      <a:pt x="8" y="2270"/>
                    </a:lnTo>
                    <a:lnTo>
                      <a:pt x="23" y="2368"/>
                    </a:lnTo>
                    <a:lnTo>
                      <a:pt x="43" y="2456"/>
                    </a:lnTo>
                    <a:lnTo>
                      <a:pt x="62" y="2536"/>
                    </a:lnTo>
                    <a:lnTo>
                      <a:pt x="78" y="2600"/>
                    </a:lnTo>
                    <a:lnTo>
                      <a:pt x="89" y="2652"/>
                    </a:lnTo>
                    <a:lnTo>
                      <a:pt x="93" y="2692"/>
                    </a:lnTo>
                    <a:lnTo>
                      <a:pt x="85" y="2750"/>
                    </a:lnTo>
                    <a:lnTo>
                      <a:pt x="78" y="2805"/>
                    </a:lnTo>
                    <a:lnTo>
                      <a:pt x="66" y="2854"/>
                    </a:lnTo>
                    <a:lnTo>
                      <a:pt x="43" y="2893"/>
                    </a:lnTo>
                    <a:lnTo>
                      <a:pt x="54" y="2902"/>
                    </a:lnTo>
                    <a:lnTo>
                      <a:pt x="74" y="2878"/>
                    </a:lnTo>
                    <a:lnTo>
                      <a:pt x="70" y="2915"/>
                    </a:lnTo>
                    <a:lnTo>
                      <a:pt x="62" y="2942"/>
                    </a:lnTo>
                    <a:lnTo>
                      <a:pt x="54" y="2967"/>
                    </a:lnTo>
                    <a:lnTo>
                      <a:pt x="39" y="2988"/>
                    </a:lnTo>
                    <a:lnTo>
                      <a:pt x="27" y="3006"/>
                    </a:lnTo>
                    <a:lnTo>
                      <a:pt x="20" y="3025"/>
                    </a:lnTo>
                    <a:lnTo>
                      <a:pt x="23" y="3040"/>
                    </a:lnTo>
                    <a:lnTo>
                      <a:pt x="31" y="3052"/>
                    </a:lnTo>
                    <a:lnTo>
                      <a:pt x="47" y="3043"/>
                    </a:lnTo>
                    <a:lnTo>
                      <a:pt x="58" y="3034"/>
                    </a:lnTo>
                    <a:lnTo>
                      <a:pt x="70" y="3025"/>
                    </a:lnTo>
                    <a:lnTo>
                      <a:pt x="78" y="3018"/>
                    </a:lnTo>
                    <a:lnTo>
                      <a:pt x="74" y="3031"/>
                    </a:lnTo>
                    <a:lnTo>
                      <a:pt x="70" y="3040"/>
                    </a:lnTo>
                    <a:lnTo>
                      <a:pt x="70" y="3049"/>
                    </a:lnTo>
                    <a:lnTo>
                      <a:pt x="74" y="3055"/>
                    </a:lnTo>
                    <a:lnTo>
                      <a:pt x="116" y="3052"/>
                    </a:lnTo>
                    <a:lnTo>
                      <a:pt x="143" y="3043"/>
                    </a:lnTo>
                    <a:lnTo>
                      <a:pt x="163" y="3031"/>
                    </a:lnTo>
                    <a:lnTo>
                      <a:pt x="178" y="3015"/>
                    </a:lnTo>
                    <a:lnTo>
                      <a:pt x="178" y="3040"/>
                    </a:lnTo>
                    <a:lnTo>
                      <a:pt x="201" y="3022"/>
                    </a:lnTo>
                    <a:lnTo>
                      <a:pt x="221" y="3003"/>
                    </a:lnTo>
                    <a:lnTo>
                      <a:pt x="236" y="2982"/>
                    </a:lnTo>
                    <a:lnTo>
                      <a:pt x="244" y="2967"/>
                    </a:lnTo>
                    <a:lnTo>
                      <a:pt x="255" y="2985"/>
                    </a:lnTo>
                    <a:lnTo>
                      <a:pt x="267" y="3006"/>
                    </a:lnTo>
                    <a:lnTo>
                      <a:pt x="282" y="3028"/>
                    </a:lnTo>
                    <a:lnTo>
                      <a:pt x="294" y="3040"/>
                    </a:lnTo>
                    <a:lnTo>
                      <a:pt x="294" y="3046"/>
                    </a:lnTo>
                    <a:lnTo>
                      <a:pt x="290" y="3058"/>
                    </a:lnTo>
                    <a:lnTo>
                      <a:pt x="286" y="3073"/>
                    </a:lnTo>
                    <a:lnTo>
                      <a:pt x="282" y="3083"/>
                    </a:lnTo>
                    <a:lnTo>
                      <a:pt x="340" y="3037"/>
                    </a:lnTo>
                    <a:lnTo>
                      <a:pt x="337" y="3028"/>
                    </a:lnTo>
                    <a:lnTo>
                      <a:pt x="329" y="3018"/>
                    </a:lnTo>
                    <a:lnTo>
                      <a:pt x="329" y="3009"/>
                    </a:lnTo>
                    <a:lnTo>
                      <a:pt x="329" y="3000"/>
                    </a:lnTo>
                    <a:lnTo>
                      <a:pt x="302" y="3012"/>
                    </a:lnTo>
                    <a:lnTo>
                      <a:pt x="298" y="2994"/>
                    </a:lnTo>
                    <a:lnTo>
                      <a:pt x="302" y="2982"/>
                    </a:lnTo>
                    <a:lnTo>
                      <a:pt x="306" y="2967"/>
                    </a:lnTo>
                    <a:lnTo>
                      <a:pt x="317" y="2954"/>
                    </a:lnTo>
                    <a:lnTo>
                      <a:pt x="309" y="2957"/>
                    </a:lnTo>
                    <a:lnTo>
                      <a:pt x="298" y="2963"/>
                    </a:lnTo>
                    <a:lnTo>
                      <a:pt x="286" y="2967"/>
                    </a:lnTo>
                    <a:lnTo>
                      <a:pt x="279" y="2973"/>
                    </a:lnTo>
                    <a:lnTo>
                      <a:pt x="279" y="2963"/>
                    </a:lnTo>
                    <a:lnTo>
                      <a:pt x="282" y="2954"/>
                    </a:lnTo>
                    <a:lnTo>
                      <a:pt x="286" y="2948"/>
                    </a:lnTo>
                    <a:lnTo>
                      <a:pt x="286" y="2945"/>
                    </a:lnTo>
                    <a:lnTo>
                      <a:pt x="286" y="2936"/>
                    </a:lnTo>
                    <a:lnTo>
                      <a:pt x="271" y="2945"/>
                    </a:lnTo>
                    <a:lnTo>
                      <a:pt x="282" y="2924"/>
                    </a:lnTo>
                    <a:lnTo>
                      <a:pt x="271" y="2905"/>
                    </a:lnTo>
                    <a:lnTo>
                      <a:pt x="263" y="2912"/>
                    </a:lnTo>
                    <a:lnTo>
                      <a:pt x="255" y="2918"/>
                    </a:lnTo>
                    <a:lnTo>
                      <a:pt x="248" y="2924"/>
                    </a:lnTo>
                    <a:lnTo>
                      <a:pt x="240" y="2930"/>
                    </a:lnTo>
                    <a:lnTo>
                      <a:pt x="224" y="2847"/>
                    </a:lnTo>
                    <a:lnTo>
                      <a:pt x="205" y="2728"/>
                    </a:lnTo>
                    <a:lnTo>
                      <a:pt x="190" y="2603"/>
                    </a:lnTo>
                    <a:lnTo>
                      <a:pt x="182" y="2493"/>
                    </a:lnTo>
                    <a:lnTo>
                      <a:pt x="244" y="2359"/>
                    </a:lnTo>
                    <a:lnTo>
                      <a:pt x="271" y="2236"/>
                    </a:lnTo>
                    <a:lnTo>
                      <a:pt x="279" y="2126"/>
                    </a:lnTo>
                    <a:lnTo>
                      <a:pt x="279" y="2032"/>
                    </a:lnTo>
                    <a:lnTo>
                      <a:pt x="275" y="1989"/>
                    </a:lnTo>
                    <a:lnTo>
                      <a:pt x="267" y="1946"/>
                    </a:lnTo>
                    <a:lnTo>
                      <a:pt x="251" y="1906"/>
                    </a:lnTo>
                    <a:lnTo>
                      <a:pt x="236" y="1870"/>
                    </a:lnTo>
                    <a:lnTo>
                      <a:pt x="217" y="1833"/>
                    </a:lnTo>
                    <a:lnTo>
                      <a:pt x="197" y="1800"/>
                    </a:lnTo>
                    <a:lnTo>
                      <a:pt x="174" y="1769"/>
                    </a:lnTo>
                    <a:lnTo>
                      <a:pt x="155" y="1741"/>
                    </a:lnTo>
                    <a:lnTo>
                      <a:pt x="174" y="1717"/>
                    </a:lnTo>
                    <a:lnTo>
                      <a:pt x="193" y="1693"/>
                    </a:lnTo>
                    <a:lnTo>
                      <a:pt x="209" y="1665"/>
                    </a:lnTo>
                    <a:lnTo>
                      <a:pt x="228" y="1632"/>
                    </a:lnTo>
                    <a:lnTo>
                      <a:pt x="209" y="1690"/>
                    </a:lnTo>
                    <a:lnTo>
                      <a:pt x="209" y="1729"/>
                    </a:lnTo>
                    <a:lnTo>
                      <a:pt x="217" y="1757"/>
                    </a:lnTo>
                    <a:lnTo>
                      <a:pt x="232" y="1784"/>
                    </a:lnTo>
                    <a:lnTo>
                      <a:pt x="255" y="1830"/>
                    </a:lnTo>
                    <a:lnTo>
                      <a:pt x="279" y="1876"/>
                    </a:lnTo>
                    <a:lnTo>
                      <a:pt x="298" y="1922"/>
                    </a:lnTo>
                    <a:lnTo>
                      <a:pt x="313" y="1971"/>
                    </a:lnTo>
                    <a:lnTo>
                      <a:pt x="325" y="2023"/>
                    </a:lnTo>
                    <a:lnTo>
                      <a:pt x="337" y="2078"/>
                    </a:lnTo>
                    <a:lnTo>
                      <a:pt x="348" y="2136"/>
                    </a:lnTo>
                    <a:lnTo>
                      <a:pt x="360" y="2200"/>
                    </a:lnTo>
                    <a:lnTo>
                      <a:pt x="367" y="2267"/>
                    </a:lnTo>
                    <a:lnTo>
                      <a:pt x="367" y="2331"/>
                    </a:lnTo>
                    <a:lnTo>
                      <a:pt x="364" y="2392"/>
                    </a:lnTo>
                    <a:lnTo>
                      <a:pt x="364" y="2447"/>
                    </a:lnTo>
                    <a:lnTo>
                      <a:pt x="375" y="2490"/>
                    </a:lnTo>
                    <a:lnTo>
                      <a:pt x="395" y="2517"/>
                    </a:lnTo>
                    <a:lnTo>
                      <a:pt x="418" y="2530"/>
                    </a:lnTo>
                    <a:lnTo>
                      <a:pt x="441" y="2533"/>
                    </a:lnTo>
                    <a:lnTo>
                      <a:pt x="453" y="2517"/>
                    </a:lnTo>
                    <a:lnTo>
                      <a:pt x="468" y="2505"/>
                    </a:lnTo>
                    <a:lnTo>
                      <a:pt x="487" y="2490"/>
                    </a:lnTo>
                    <a:lnTo>
                      <a:pt x="507" y="2469"/>
                    </a:lnTo>
                    <a:lnTo>
                      <a:pt x="530" y="2441"/>
                    </a:lnTo>
                    <a:lnTo>
                      <a:pt x="549" y="2407"/>
                    </a:lnTo>
                    <a:lnTo>
                      <a:pt x="568" y="2359"/>
                    </a:lnTo>
                    <a:lnTo>
                      <a:pt x="584" y="2297"/>
                    </a:lnTo>
                    <a:lnTo>
                      <a:pt x="588" y="2249"/>
                    </a:lnTo>
                    <a:lnTo>
                      <a:pt x="584" y="2169"/>
                    </a:lnTo>
                    <a:lnTo>
                      <a:pt x="572" y="2062"/>
                    </a:lnTo>
                    <a:lnTo>
                      <a:pt x="557" y="1946"/>
                    </a:lnTo>
                    <a:lnTo>
                      <a:pt x="534" y="1824"/>
                    </a:lnTo>
                    <a:lnTo>
                      <a:pt x="507" y="1705"/>
                    </a:lnTo>
                    <a:lnTo>
                      <a:pt x="472" y="1604"/>
                    </a:lnTo>
                    <a:lnTo>
                      <a:pt x="433" y="1525"/>
                    </a:lnTo>
                    <a:lnTo>
                      <a:pt x="468" y="1482"/>
                    </a:lnTo>
                    <a:lnTo>
                      <a:pt x="487" y="1424"/>
                    </a:lnTo>
                    <a:lnTo>
                      <a:pt x="495" y="1357"/>
                    </a:lnTo>
                    <a:lnTo>
                      <a:pt x="495" y="1280"/>
                    </a:lnTo>
                    <a:lnTo>
                      <a:pt x="495" y="1204"/>
                    </a:lnTo>
                    <a:lnTo>
                      <a:pt x="491" y="1134"/>
                    </a:lnTo>
                    <a:lnTo>
                      <a:pt x="495" y="1072"/>
                    </a:lnTo>
                    <a:lnTo>
                      <a:pt x="507" y="1024"/>
                    </a:lnTo>
                    <a:lnTo>
                      <a:pt x="476" y="990"/>
                    </a:lnTo>
                    <a:lnTo>
                      <a:pt x="464" y="947"/>
                    </a:lnTo>
                    <a:lnTo>
                      <a:pt x="472" y="904"/>
                    </a:lnTo>
                    <a:lnTo>
                      <a:pt x="495" y="859"/>
                    </a:lnTo>
                    <a:lnTo>
                      <a:pt x="522" y="816"/>
                    </a:lnTo>
                    <a:lnTo>
                      <a:pt x="561" y="779"/>
                    </a:lnTo>
                    <a:lnTo>
                      <a:pt x="603" y="752"/>
                    </a:lnTo>
                    <a:lnTo>
                      <a:pt x="642" y="736"/>
                    </a:lnTo>
                    <a:lnTo>
                      <a:pt x="692" y="721"/>
                    </a:lnTo>
                    <a:lnTo>
                      <a:pt x="715" y="700"/>
                    </a:lnTo>
                    <a:lnTo>
                      <a:pt x="727" y="678"/>
                    </a:lnTo>
                    <a:lnTo>
                      <a:pt x="727" y="660"/>
                    </a:lnTo>
                    <a:lnTo>
                      <a:pt x="723" y="651"/>
                    </a:lnTo>
                    <a:lnTo>
                      <a:pt x="712" y="642"/>
                    </a:lnTo>
                    <a:lnTo>
                      <a:pt x="696" y="629"/>
                    </a:lnTo>
                    <a:lnTo>
                      <a:pt x="673" y="617"/>
                    </a:lnTo>
                    <a:lnTo>
                      <a:pt x="650" y="605"/>
                    </a:lnTo>
                    <a:lnTo>
                      <a:pt x="623" y="590"/>
                    </a:lnTo>
                    <a:lnTo>
                      <a:pt x="599" y="578"/>
                    </a:lnTo>
                    <a:lnTo>
                      <a:pt x="572" y="562"/>
                    </a:lnTo>
                    <a:lnTo>
                      <a:pt x="530" y="529"/>
                    </a:lnTo>
                    <a:lnTo>
                      <a:pt x="507" y="492"/>
                    </a:lnTo>
                    <a:lnTo>
                      <a:pt x="491" y="455"/>
                    </a:lnTo>
                    <a:lnTo>
                      <a:pt x="483" y="428"/>
                    </a:lnTo>
                    <a:lnTo>
                      <a:pt x="487" y="419"/>
                    </a:lnTo>
                    <a:lnTo>
                      <a:pt x="495" y="410"/>
                    </a:lnTo>
                    <a:lnTo>
                      <a:pt x="514" y="406"/>
                    </a:lnTo>
                    <a:lnTo>
                      <a:pt x="534" y="400"/>
                    </a:lnTo>
                    <a:lnTo>
                      <a:pt x="557" y="400"/>
                    </a:lnTo>
                    <a:lnTo>
                      <a:pt x="580" y="400"/>
                    </a:lnTo>
                    <a:lnTo>
                      <a:pt x="599" y="400"/>
                    </a:lnTo>
                    <a:lnTo>
                      <a:pt x="615" y="403"/>
                    </a:lnTo>
                    <a:lnTo>
                      <a:pt x="630" y="413"/>
                    </a:lnTo>
                    <a:lnTo>
                      <a:pt x="634" y="431"/>
                    </a:lnTo>
                    <a:lnTo>
                      <a:pt x="630" y="452"/>
                    </a:lnTo>
                    <a:lnTo>
                      <a:pt x="623" y="474"/>
                    </a:lnTo>
                    <a:lnTo>
                      <a:pt x="619" y="492"/>
                    </a:lnTo>
                    <a:lnTo>
                      <a:pt x="615" y="507"/>
                    </a:lnTo>
                    <a:lnTo>
                      <a:pt x="615" y="526"/>
                    </a:lnTo>
                    <a:lnTo>
                      <a:pt x="619" y="544"/>
                    </a:lnTo>
                    <a:lnTo>
                      <a:pt x="626" y="553"/>
                    </a:lnTo>
                    <a:lnTo>
                      <a:pt x="642" y="565"/>
                    </a:lnTo>
                    <a:lnTo>
                      <a:pt x="661" y="581"/>
                    </a:lnTo>
                    <a:lnTo>
                      <a:pt x="684" y="596"/>
                    </a:lnTo>
                    <a:lnTo>
                      <a:pt x="704" y="611"/>
                    </a:lnTo>
                    <a:lnTo>
                      <a:pt x="727" y="623"/>
                    </a:lnTo>
                    <a:lnTo>
                      <a:pt x="742" y="633"/>
                    </a:lnTo>
                    <a:lnTo>
                      <a:pt x="750" y="642"/>
                    </a:lnTo>
                    <a:lnTo>
                      <a:pt x="758" y="666"/>
                    </a:lnTo>
                    <a:lnTo>
                      <a:pt x="766" y="709"/>
                    </a:lnTo>
                    <a:lnTo>
                      <a:pt x="773" y="755"/>
                    </a:lnTo>
                    <a:lnTo>
                      <a:pt x="777" y="791"/>
                    </a:lnTo>
                    <a:lnTo>
                      <a:pt x="793" y="810"/>
                    </a:lnTo>
                    <a:lnTo>
                      <a:pt x="812" y="831"/>
                    </a:lnTo>
                    <a:lnTo>
                      <a:pt x="824" y="853"/>
                    </a:lnTo>
                    <a:lnTo>
                      <a:pt x="831" y="86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00"/>
                  </a:gs>
                  <a:gs pos="50000">
                    <a:srgbClr val="646464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0" name="Freeform 181"/>
              <p:cNvSpPr>
                <a:spLocks/>
              </p:cNvSpPr>
              <p:nvPr/>
            </p:nvSpPr>
            <p:spPr bwMode="auto">
              <a:xfrm>
                <a:off x="2799" y="1262"/>
                <a:ext cx="50" cy="40"/>
              </a:xfrm>
              <a:custGeom>
                <a:avLst/>
                <a:gdLst>
                  <a:gd name="T0" fmla="*/ 0 w 50"/>
                  <a:gd name="T1" fmla="*/ 22 h 40"/>
                  <a:gd name="T2" fmla="*/ 0 w 50"/>
                  <a:gd name="T3" fmla="*/ 13 h 40"/>
                  <a:gd name="T4" fmla="*/ 8 w 50"/>
                  <a:gd name="T5" fmla="*/ 3 h 40"/>
                  <a:gd name="T6" fmla="*/ 20 w 50"/>
                  <a:gd name="T7" fmla="*/ 0 h 40"/>
                  <a:gd name="T8" fmla="*/ 35 w 50"/>
                  <a:gd name="T9" fmla="*/ 0 h 40"/>
                  <a:gd name="T10" fmla="*/ 47 w 50"/>
                  <a:gd name="T11" fmla="*/ 7 h 40"/>
                  <a:gd name="T12" fmla="*/ 50 w 50"/>
                  <a:gd name="T13" fmla="*/ 19 h 40"/>
                  <a:gd name="T14" fmla="*/ 47 w 50"/>
                  <a:gd name="T15" fmla="*/ 31 h 40"/>
                  <a:gd name="T16" fmla="*/ 39 w 50"/>
                  <a:gd name="T17" fmla="*/ 40 h 40"/>
                  <a:gd name="T18" fmla="*/ 35 w 50"/>
                  <a:gd name="T19" fmla="*/ 31 h 40"/>
                  <a:gd name="T20" fmla="*/ 27 w 50"/>
                  <a:gd name="T21" fmla="*/ 22 h 40"/>
                  <a:gd name="T22" fmla="*/ 12 w 50"/>
                  <a:gd name="T23" fmla="*/ 19 h 40"/>
                  <a:gd name="T24" fmla="*/ 0 w 50"/>
                  <a:gd name="T25" fmla="*/ 22 h 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0"/>
                  <a:gd name="T40" fmla="*/ 0 h 40"/>
                  <a:gd name="T41" fmla="*/ 50 w 50"/>
                  <a:gd name="T42" fmla="*/ 40 h 4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0" h="40">
                    <a:moveTo>
                      <a:pt x="0" y="22"/>
                    </a:moveTo>
                    <a:lnTo>
                      <a:pt x="0" y="13"/>
                    </a:lnTo>
                    <a:lnTo>
                      <a:pt x="8" y="3"/>
                    </a:lnTo>
                    <a:lnTo>
                      <a:pt x="20" y="0"/>
                    </a:lnTo>
                    <a:lnTo>
                      <a:pt x="35" y="0"/>
                    </a:lnTo>
                    <a:lnTo>
                      <a:pt x="47" y="7"/>
                    </a:lnTo>
                    <a:lnTo>
                      <a:pt x="50" y="19"/>
                    </a:lnTo>
                    <a:lnTo>
                      <a:pt x="47" y="31"/>
                    </a:lnTo>
                    <a:lnTo>
                      <a:pt x="39" y="40"/>
                    </a:lnTo>
                    <a:lnTo>
                      <a:pt x="35" y="31"/>
                    </a:lnTo>
                    <a:lnTo>
                      <a:pt x="27" y="22"/>
                    </a:lnTo>
                    <a:lnTo>
                      <a:pt x="12" y="19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4344" name="Group 208"/>
          <p:cNvGrpSpPr>
            <a:grpSpLocks/>
          </p:cNvGrpSpPr>
          <p:nvPr/>
        </p:nvGrpSpPr>
        <p:grpSpPr bwMode="auto">
          <a:xfrm>
            <a:off x="2143125" y="785813"/>
            <a:ext cx="2895600" cy="1143000"/>
            <a:chOff x="1392" y="1462"/>
            <a:chExt cx="2478" cy="1111"/>
          </a:xfrm>
        </p:grpSpPr>
        <p:sp>
          <p:nvSpPr>
            <p:cNvPr id="14351" name="Freeform 209"/>
            <p:cNvSpPr>
              <a:spLocks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32"/>
                <a:gd name="T133" fmla="*/ 0 h 900"/>
                <a:gd name="T134" fmla="*/ 1132 w 1132"/>
                <a:gd name="T135" fmla="*/ 900 h 9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2" name="Freeform 210"/>
            <p:cNvSpPr>
              <a:spLocks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76"/>
                <a:gd name="T160" fmla="*/ 0 h 282"/>
                <a:gd name="T161" fmla="*/ 276 w 276"/>
                <a:gd name="T162" fmla="*/ 282 h 28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3" name="Freeform 211"/>
            <p:cNvSpPr>
              <a:spLocks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478"/>
                <a:gd name="T178" fmla="*/ 0 h 773"/>
                <a:gd name="T179" fmla="*/ 2478 w 2478"/>
                <a:gd name="T180" fmla="*/ 773 h 77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4" name="Freeform 212"/>
            <p:cNvSpPr>
              <a:spLocks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6"/>
                <a:gd name="T109" fmla="*/ 0 h 120"/>
                <a:gd name="T110" fmla="*/ 476 w 476"/>
                <a:gd name="T111" fmla="*/ 120 h 12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5" name="Freeform 213"/>
            <p:cNvSpPr>
              <a:spLocks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7"/>
                <a:gd name="T64" fmla="*/ 0 h 237"/>
                <a:gd name="T65" fmla="*/ 147 w 147"/>
                <a:gd name="T66" fmla="*/ 237 h 23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6" name="Freeform 214"/>
            <p:cNvSpPr>
              <a:spLocks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5"/>
                <a:gd name="T88" fmla="*/ 0 h 167"/>
                <a:gd name="T89" fmla="*/ 125 w 125"/>
                <a:gd name="T90" fmla="*/ 167 h 1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7" name="Freeform 215"/>
            <p:cNvSpPr>
              <a:spLocks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164"/>
                <a:gd name="T29" fmla="*/ 40 w 40"/>
                <a:gd name="T30" fmla="*/ 164 h 1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8" name="Freeform 216"/>
            <p:cNvSpPr>
              <a:spLocks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7"/>
                <a:gd name="T100" fmla="*/ 0 h 422"/>
                <a:gd name="T101" fmla="*/ 487 w 487"/>
                <a:gd name="T102" fmla="*/ 422 h 4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9" name="Freeform 217"/>
            <p:cNvSpPr>
              <a:spLocks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18"/>
                <a:gd name="T139" fmla="*/ 0 h 364"/>
                <a:gd name="T140" fmla="*/ 818 w 818"/>
                <a:gd name="T141" fmla="*/ 364 h 36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0" name="Freeform 218"/>
            <p:cNvSpPr>
              <a:spLocks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52"/>
                <a:gd name="T88" fmla="*/ 0 h 124"/>
                <a:gd name="T89" fmla="*/ 252 w 252"/>
                <a:gd name="T90" fmla="*/ 124 h 12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1" name="Freeform 219"/>
            <p:cNvSpPr>
              <a:spLocks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07"/>
                <a:gd name="T148" fmla="*/ 0 h 269"/>
                <a:gd name="T149" fmla="*/ 207 w 207"/>
                <a:gd name="T150" fmla="*/ 269 h 26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2" name="Freeform 220"/>
            <p:cNvSpPr>
              <a:spLocks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94"/>
                <a:gd name="T115" fmla="*/ 0 h 695"/>
                <a:gd name="T116" fmla="*/ 594 w 594"/>
                <a:gd name="T117" fmla="*/ 695 h 69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3" name="Freeform 221"/>
            <p:cNvSpPr>
              <a:spLocks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5"/>
                <a:gd name="T52" fmla="*/ 0 h 47"/>
                <a:gd name="T53" fmla="*/ 45 w 45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4" name="Freeform 222"/>
            <p:cNvSpPr>
              <a:spLocks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24"/>
                <a:gd name="T53" fmla="*/ 27 w 27"/>
                <a:gd name="T54" fmla="*/ 24 h 2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45" name="Rectangle 223"/>
          <p:cNvSpPr>
            <a:spLocks noChangeArrowheads="1"/>
          </p:cNvSpPr>
          <p:nvPr/>
        </p:nvSpPr>
        <p:spPr bwMode="auto">
          <a:xfrm>
            <a:off x="533400" y="2286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7200" b="1">
                <a:solidFill>
                  <a:srgbClr val="339933"/>
                </a:solidFill>
                <a:latin typeface="Arial" charset="0"/>
              </a:rPr>
              <a:t>ГОЛО</a:t>
            </a:r>
            <a:r>
              <a:rPr lang="ru-RU" sz="7200" b="1">
                <a:latin typeface="Arial" charset="0"/>
              </a:rPr>
              <a:t>СА</a:t>
            </a:r>
            <a:r>
              <a:rPr lang="ru-RU" sz="7200" b="1">
                <a:solidFill>
                  <a:srgbClr val="339933"/>
                </a:solidFill>
                <a:latin typeface="Arial" charset="0"/>
              </a:rPr>
              <a:t> П</a:t>
            </a:r>
            <a:r>
              <a:rPr lang="ru-RU" sz="7200" b="1">
                <a:latin typeface="Arial" charset="0"/>
              </a:rPr>
              <a:t>ТИ</a:t>
            </a:r>
            <a:r>
              <a:rPr lang="ru-RU" sz="7200" b="1">
                <a:solidFill>
                  <a:srgbClr val="339933"/>
                </a:solidFill>
                <a:latin typeface="Arial" charset="0"/>
              </a:rPr>
              <a:t>Ц</a:t>
            </a:r>
            <a:endParaRPr lang="en-US" sz="7200" b="1">
              <a:solidFill>
                <a:srgbClr val="339933"/>
              </a:solidFill>
              <a:latin typeface="Arial" charset="0"/>
            </a:endParaRPr>
          </a:p>
        </p:txBody>
      </p:sp>
      <p:sp>
        <p:nvSpPr>
          <p:cNvPr id="14346" name="Rectangle 224"/>
          <p:cNvSpPr>
            <a:spLocks noChangeArrowheads="1"/>
          </p:cNvSpPr>
          <p:nvPr/>
        </p:nvSpPr>
        <p:spPr bwMode="auto">
          <a:xfrm>
            <a:off x="457200" y="6324600"/>
            <a:ext cx="678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/>
              <a:t>В записках – полное название</a:t>
            </a:r>
            <a:r>
              <a:rPr lang="en-US" sz="2000"/>
              <a:t> </a:t>
            </a:r>
            <a:r>
              <a:rPr lang="ru-RU" sz="2000"/>
              <a:t>птицы, отряд и семейство</a:t>
            </a:r>
            <a:endParaRPr lang="en-US" sz="2000"/>
          </a:p>
        </p:txBody>
      </p:sp>
      <p:pic>
        <p:nvPicPr>
          <p:cNvPr id="52450" name="Picture 22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2845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9" name="Рамка 198"/>
          <p:cNvSpPr/>
          <p:nvPr/>
        </p:nvSpPr>
        <p:spPr>
          <a:xfrm>
            <a:off x="3571868" y="0"/>
            <a:ext cx="2571768" cy="428628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24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45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ФИ</a:t>
            </a:r>
            <a:r>
              <a:rPr lang="ru-RU" smtClean="0"/>
              <a:t>ЛИН</a:t>
            </a:r>
            <a:endParaRPr lang="en-US" smtClean="0"/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2743200" y="762000"/>
          <a:ext cx="4011613" cy="4976813"/>
        </p:xfrm>
        <a:graphic>
          <a:graphicData uri="http://schemas.openxmlformats.org/presentationml/2006/ole">
            <p:oleObj spid="_x0000_s21508" name="Image Document" r:id="rId6" imgW="2495520" imgH="3095640" progId="">
              <p:embed/>
            </p:oleObj>
          </a:graphicData>
        </a:graphic>
      </p:graphicFrame>
      <p:pic>
        <p:nvPicPr>
          <p:cNvPr id="2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филин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3" name="Recorded Sound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215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8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0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</a:t>
            </a:r>
            <a:r>
              <a:rPr lang="ru-RU" smtClean="0">
                <a:solidFill>
                  <a:schemeClr val="tx1"/>
                </a:solidFill>
              </a:rPr>
              <a:t>РЁ</a:t>
            </a:r>
            <a:r>
              <a:rPr lang="ru-RU" smtClean="0"/>
              <a:t>Л</a:t>
            </a:r>
          </a:p>
        </p:txBody>
      </p:sp>
      <p:pic>
        <p:nvPicPr>
          <p:cNvPr id="2765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ОРЁЛ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6" descr="http://livingthings.narod.ru/Clt/Ani/Cho/Ave/Fal/Aqu/aqu01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9238" y="760413"/>
            <a:ext cx="3565525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276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619" fill="hold"/>
                                        <p:tgtEl>
                                          <p:spTgt spid="276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ПАВ</a:t>
            </a:r>
            <a:r>
              <a:rPr lang="ru-RU" smtClean="0">
                <a:solidFill>
                  <a:schemeClr val="tx1"/>
                </a:solidFill>
              </a:rPr>
              <a:t>ЛИ</a:t>
            </a:r>
            <a:r>
              <a:rPr lang="ru-RU" smtClean="0"/>
              <a:t>Н</a:t>
            </a:r>
          </a:p>
        </p:txBody>
      </p:sp>
      <p:pic>
        <p:nvPicPr>
          <p:cNvPr id="36866" name="Picture 6" descr="http://livingthings.narod.ru/Clt/Ani/Cho/Ave/Gal/gal03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63650" y="1189038"/>
            <a:ext cx="6618288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авлин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297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254" fill="hold"/>
                                        <p:tgtEl>
                                          <p:spTgt spid="297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06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0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ЖУ</a:t>
            </a:r>
            <a:r>
              <a:rPr lang="ru-RU" smtClean="0">
                <a:solidFill>
                  <a:schemeClr val="tx1"/>
                </a:solidFill>
              </a:rPr>
              <a:t>РА</a:t>
            </a:r>
            <a:r>
              <a:rPr lang="ru-RU" smtClean="0"/>
              <a:t>ВЛЬ</a:t>
            </a:r>
          </a:p>
        </p:txBody>
      </p:sp>
      <p:pic>
        <p:nvPicPr>
          <p:cNvPr id="3072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ЖУРАВЛЬ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868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6" descr="http://livingthings.narod.ru/Clt/Ani/Cho/Ave/Gru/Grd/grd01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6275" y="609600"/>
            <a:ext cx="3565525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307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970" fill="hold"/>
                                        <p:tgtEl>
                                          <p:spTgt spid="307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7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ПИНГ</a:t>
            </a:r>
            <a:r>
              <a:rPr lang="ru-RU" smtClean="0">
                <a:solidFill>
                  <a:schemeClr val="tx1"/>
                </a:solidFill>
              </a:rPr>
              <a:t>ВИ</a:t>
            </a:r>
            <a:r>
              <a:rPr lang="ru-RU" smtClean="0"/>
              <a:t>Н</a:t>
            </a:r>
          </a:p>
        </p:txBody>
      </p:sp>
      <p:pic>
        <p:nvPicPr>
          <p:cNvPr id="5124" name="пингвин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6" descr="http://livingthings.narod.ru/Clt/Ani/Cho/Ave/Sph/sph00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0" y="228600"/>
            <a:ext cx="4318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5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1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8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ЧА</a:t>
            </a:r>
            <a:r>
              <a:rPr lang="ru-RU" smtClean="0"/>
              <a:t>ЙКА</a:t>
            </a:r>
          </a:p>
        </p:txBody>
      </p:sp>
      <p:pic>
        <p:nvPicPr>
          <p:cNvPr id="3379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айка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6" descr="http://livingthings.narod.ru/Clt/Ani/Cho/Ave/Chr/Lar/lar0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11238" y="762000"/>
            <a:ext cx="712152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337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952" fill="hold"/>
                                        <p:tgtEl>
                                          <p:spTgt spid="337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799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79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ЛЕ</a:t>
            </a:r>
            <a:r>
              <a:rPr lang="ru-RU" smtClean="0"/>
              <a:t>БЕДЬ</a:t>
            </a:r>
            <a:endParaRPr lang="en-US" smtClean="0"/>
          </a:p>
        </p:txBody>
      </p:sp>
      <p:pic>
        <p:nvPicPr>
          <p:cNvPr id="1843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аист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762000" y="762000"/>
          <a:ext cx="7620000" cy="4637088"/>
        </p:xfrm>
        <a:graphic>
          <a:graphicData uri="http://schemas.openxmlformats.org/presentationml/2006/ole">
            <p:oleObj spid="_x0000_s18437" name="Image Document" r:id="rId7" imgW="3648240" imgH="2219400" progId="">
              <p:embed/>
            </p:oleObj>
          </a:graphicData>
        </a:graphic>
      </p:graphicFrame>
      <p:pic>
        <p:nvPicPr>
          <p:cNvPr id="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3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110" fill="hold"/>
                                        <p:tgtEl>
                                          <p:spTgt spid="184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ПОПУ</a:t>
            </a:r>
            <a:r>
              <a:rPr lang="ru-RU" smtClean="0">
                <a:solidFill>
                  <a:schemeClr val="tx1"/>
                </a:solidFill>
              </a:rPr>
              <a:t>ГА</a:t>
            </a:r>
            <a:r>
              <a:rPr lang="ru-RU" smtClean="0"/>
              <a:t>Й</a:t>
            </a:r>
          </a:p>
        </p:txBody>
      </p:sp>
      <p:pic>
        <p:nvPicPr>
          <p:cNvPr id="3584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опугай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6" descr="http://livingthings.narod.ru/Clt/Ani/Cho/Ave/Psi/psi02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74938" y="949325"/>
            <a:ext cx="46402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358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143" fill="hold"/>
                                        <p:tgtEl>
                                          <p:spTgt spid="358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47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4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КУ</a:t>
            </a:r>
            <a:r>
              <a:rPr lang="ru-RU" smtClean="0">
                <a:solidFill>
                  <a:schemeClr val="tx1"/>
                </a:solidFill>
              </a:rPr>
              <a:t>КУ</a:t>
            </a:r>
            <a:r>
              <a:rPr lang="ru-RU" smtClean="0"/>
              <a:t>ШКА</a:t>
            </a:r>
          </a:p>
        </p:txBody>
      </p:sp>
      <p:pic>
        <p:nvPicPr>
          <p:cNvPr id="50178" name="Picture 6" descr="http://livingthings.narod.ru/Clt/Ani/Cho/Ave/Cuc/cuc00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1282700"/>
            <a:ext cx="4038600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сова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3820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368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526" fill="hold"/>
                                        <p:tgtEl>
                                          <p:spTgt spid="368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7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7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</a:t>
            </a:r>
            <a:r>
              <a:rPr lang="ru-RU" smtClean="0">
                <a:solidFill>
                  <a:schemeClr val="tx1"/>
                </a:solidFill>
              </a:rPr>
              <a:t>ВА</a:t>
            </a:r>
          </a:p>
        </p:txBody>
      </p:sp>
      <p:pic>
        <p:nvPicPr>
          <p:cNvPr id="52226" name="Picture 6" descr="http://livingthings.narod.ru/Clt/Ani/Cho/Ave/Str/str03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166688"/>
            <a:ext cx="7985125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79388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кукушка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378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378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А</a:t>
            </a:r>
            <a:r>
              <a:rPr lang="ru-RU" smtClean="0"/>
              <a:t>ИСТ</a:t>
            </a:r>
          </a:p>
        </p:txBody>
      </p:sp>
      <p:pic>
        <p:nvPicPr>
          <p:cNvPr id="15362" name="Picture 5" descr="cic0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685800"/>
            <a:ext cx="72390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аист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000" fill="hold"/>
                                        <p:tgtEl>
                                          <p:spTgt spid="153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110" fill="hold"/>
                                        <p:tgtEl>
                                          <p:spTgt spid="153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7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ДЯ</a:t>
            </a:r>
            <a:r>
              <a:rPr lang="ru-RU" smtClean="0"/>
              <a:t>ТЕЛ</a:t>
            </a:r>
          </a:p>
        </p:txBody>
      </p:sp>
      <p:pic>
        <p:nvPicPr>
          <p:cNvPr id="3891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дятел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8917" name="Object 5"/>
          <p:cNvGraphicFramePr>
            <a:graphicFrameLocks noChangeAspect="1"/>
          </p:cNvGraphicFramePr>
          <p:nvPr/>
        </p:nvGraphicFramePr>
        <p:xfrm>
          <a:off x="3429000" y="1371600"/>
          <a:ext cx="2598738" cy="4381500"/>
        </p:xfrm>
        <a:graphic>
          <a:graphicData uri="http://schemas.openxmlformats.org/presentationml/2006/ole">
            <p:oleObj spid="_x0000_s38917" name="Image Document" r:id="rId7" imgW="1876320" imgH="3162240" progId="">
              <p:embed/>
            </p:oleObj>
          </a:graphicData>
        </a:graphic>
      </p:graphicFrame>
      <p:pic>
        <p:nvPicPr>
          <p:cNvPr id="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3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944" fill="hold"/>
                                        <p:tgtEl>
                                          <p:spTgt spid="389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1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СИ</a:t>
            </a:r>
            <a:r>
              <a:rPr lang="ru-RU" smtClean="0">
                <a:solidFill>
                  <a:schemeClr val="tx1"/>
                </a:solidFill>
              </a:rPr>
              <a:t>НИ</a:t>
            </a:r>
            <a:r>
              <a:rPr lang="ru-RU" smtClean="0"/>
              <a:t>ЦА</a:t>
            </a:r>
          </a:p>
        </p:txBody>
      </p:sp>
      <p:pic>
        <p:nvPicPr>
          <p:cNvPr id="39940" name="синица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2590800" y="533400"/>
          <a:ext cx="4795838" cy="4986338"/>
        </p:xfrm>
        <a:graphic>
          <a:graphicData uri="http://schemas.openxmlformats.org/presentationml/2006/ole">
            <p:oleObj spid="_x0000_s39941" name="Image Document" r:id="rId7" imgW="3581280" imgH="3724200" progId="">
              <p:embed/>
            </p:oleObj>
          </a:graphicData>
        </a:graphic>
      </p:graphicFrame>
      <p:pic>
        <p:nvPicPr>
          <p:cNvPr id="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3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524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399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40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</a:t>
            </a:r>
            <a:r>
              <a:rPr lang="ru-RU" smtClean="0">
                <a:solidFill>
                  <a:schemeClr val="tx1"/>
                </a:solidFill>
              </a:rPr>
              <a:t>РО</a:t>
            </a:r>
            <a:r>
              <a:rPr lang="ru-RU" smtClean="0"/>
              <a:t>НА</a:t>
            </a:r>
          </a:p>
        </p:txBody>
      </p:sp>
      <p:pic>
        <p:nvPicPr>
          <p:cNvPr id="4198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ворона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7" descr="http://livingthings.narod.ru/Clt/Ani/Cho/Ave/Pas/Cvd/cvd01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63675" y="1349375"/>
            <a:ext cx="6218238" cy="416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19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952" fill="hold"/>
                                        <p:tgtEl>
                                          <p:spTgt spid="419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2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88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ВОРО</a:t>
            </a:r>
            <a:r>
              <a:rPr lang="ru-RU" smtClean="0">
                <a:solidFill>
                  <a:schemeClr val="tx1"/>
                </a:solidFill>
              </a:rPr>
              <a:t>БЕ</a:t>
            </a:r>
            <a:r>
              <a:rPr lang="ru-RU" smtClean="0"/>
              <a:t>Й</a:t>
            </a: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2057400" y="1219200"/>
          <a:ext cx="5410200" cy="3470275"/>
        </p:xfrm>
        <a:graphic>
          <a:graphicData uri="http://schemas.openxmlformats.org/presentationml/2006/ole">
            <p:oleObj spid="_x0000_s20484" name="Image Document" r:id="rId6" imgW="3505320" imgH="2247840" progId="">
              <p:embed/>
            </p:oleObj>
          </a:graphicData>
        </a:graphic>
      </p:graphicFrame>
      <p:pic>
        <p:nvPicPr>
          <p:cNvPr id="2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воробей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3" name="Recorded Sound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204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4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7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СКВО</a:t>
            </a:r>
            <a:r>
              <a:rPr lang="ru-RU" smtClean="0">
                <a:solidFill>
                  <a:schemeClr val="tx1"/>
                </a:solidFill>
              </a:rPr>
              <a:t>РЕ</a:t>
            </a:r>
            <a:r>
              <a:rPr lang="ru-RU" smtClean="0"/>
              <a:t>Ц</a:t>
            </a:r>
          </a:p>
        </p:txBody>
      </p:sp>
      <p:pic>
        <p:nvPicPr>
          <p:cNvPr id="65538" name="Picture 5" descr="http://livingthings.narod.ru/Clt/Ani/Cho/Ave/Pas/Stu/stu0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457200"/>
            <a:ext cx="4003675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скворец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30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022" fill="hold"/>
                                        <p:tgtEl>
                                          <p:spTgt spid="430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4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</a:t>
            </a:r>
            <a:r>
              <a:rPr lang="ru-RU" smtClean="0">
                <a:solidFill>
                  <a:schemeClr val="tx1"/>
                </a:solidFill>
              </a:rPr>
              <a:t>РА</a:t>
            </a:r>
            <a:r>
              <a:rPr lang="ru-RU" smtClean="0"/>
              <a:t>СНЫЙ КАРДИ</a:t>
            </a:r>
            <a:r>
              <a:rPr lang="ru-RU" smtClean="0">
                <a:solidFill>
                  <a:schemeClr val="tx1"/>
                </a:solidFill>
              </a:rPr>
              <a:t>НА</a:t>
            </a:r>
            <a:r>
              <a:rPr lang="ru-RU" smtClean="0"/>
              <a:t>Л</a:t>
            </a:r>
          </a:p>
        </p:txBody>
      </p:sp>
      <p:pic>
        <p:nvPicPr>
          <p:cNvPr id="17410" name="Picture 4" descr="http://livingthings.narod.ru/Clt/Ani/Cho/Ave/Pas/Fri/fri0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762000"/>
            <a:ext cx="6765925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красный кардинал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106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266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108" fill="hold"/>
                                        <p:tgtEl>
                                          <p:spTgt spid="266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30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2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АЛЬБАТ</a:t>
            </a:r>
            <a:r>
              <a:rPr lang="ru-RU" smtClean="0">
                <a:solidFill>
                  <a:schemeClr val="tx1"/>
                </a:solidFill>
              </a:rPr>
              <a:t>РО</a:t>
            </a:r>
            <a:r>
              <a:rPr lang="ru-RU" smtClean="0"/>
              <a:t>С</a:t>
            </a:r>
          </a:p>
        </p:txBody>
      </p:sp>
      <p:pic>
        <p:nvPicPr>
          <p:cNvPr id="922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альбатрос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6" descr="http://livingthings.narod.ru/Clt/Ani/Cho/Ave/Prc/Dio/dio00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6800" y="838200"/>
            <a:ext cx="72009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92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918" fill="hold"/>
                                        <p:tgtEl>
                                          <p:spTgt spid="92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3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ГА</a:t>
            </a:r>
            <a:r>
              <a:rPr lang="ru-RU" smtClean="0">
                <a:solidFill>
                  <a:schemeClr val="tx1"/>
                </a:solidFill>
              </a:rPr>
              <a:t>ГА</a:t>
            </a:r>
            <a:r>
              <a:rPr lang="ru-RU" smtClean="0"/>
              <a:t>РА</a:t>
            </a:r>
          </a:p>
        </p:txBody>
      </p:sp>
      <p:pic>
        <p:nvPicPr>
          <p:cNvPr id="32770" name="Picture 5" descr="http://livingthings.narod.ru/Clt/Ani/Cho/Ave/Gav/gav0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762000"/>
            <a:ext cx="7070725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гагара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71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810" fill="hold"/>
                                        <p:tgtEl>
                                          <p:spTgt spid="71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ПЕЛИ</a:t>
            </a:r>
            <a:r>
              <a:rPr lang="ru-RU" smtClean="0">
                <a:solidFill>
                  <a:schemeClr val="tx1"/>
                </a:solidFill>
              </a:rPr>
              <a:t>КА</a:t>
            </a:r>
            <a:r>
              <a:rPr lang="ru-RU" smtClean="0"/>
              <a:t>Н</a:t>
            </a:r>
          </a:p>
        </p:txBody>
      </p:sp>
      <p:pic>
        <p:nvPicPr>
          <p:cNvPr id="23554" name="Picture 5" descr="http://livingthings.narod.ru/Clt/Ani/Cho/Ave/Pel/pel0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533400"/>
            <a:ext cx="72009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ЕЛИКАН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112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412" fill="hold"/>
                                        <p:tgtEl>
                                          <p:spTgt spid="112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2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Я</a:t>
            </a:r>
            <a:r>
              <a:rPr lang="ru-RU" smtClean="0"/>
              <a:t>СТРЕБ</a:t>
            </a:r>
          </a:p>
        </p:txBody>
      </p:sp>
      <p:pic>
        <p:nvPicPr>
          <p:cNvPr id="25602" name="Picture 4" descr="fal0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2600" y="685800"/>
            <a:ext cx="6604000" cy="486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ястреб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86800" y="6400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174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74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http://livingthings.narod.ru/Clt/Ani/Cho/Ave/Phn/phn0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533400"/>
            <a:ext cx="7026275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5943600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ФЛА</a:t>
            </a:r>
            <a:r>
              <a:rPr lang="ru-RU" smtClean="0">
                <a:solidFill>
                  <a:schemeClr val="tx1"/>
                </a:solidFill>
              </a:rPr>
              <a:t>МИ</a:t>
            </a:r>
            <a:r>
              <a:rPr lang="ru-RU" smtClean="0"/>
              <a:t>НГО</a:t>
            </a:r>
          </a:p>
        </p:txBody>
      </p:sp>
      <p:pic>
        <p:nvPicPr>
          <p:cNvPr id="1229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фламинго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122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429" fill="hold"/>
                                        <p:tgtEl>
                                          <p:spTgt spid="12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КИ</a:t>
            </a:r>
            <a:r>
              <a:rPr lang="ru-RU" smtClean="0"/>
              <a:t>ВИ</a:t>
            </a:r>
            <a:endParaRPr lang="en-US" smtClean="0"/>
          </a:p>
        </p:txBody>
      </p:sp>
      <p:pic>
        <p:nvPicPr>
          <p:cNvPr id="29698" name="Picture 4" descr="http://livingthings.narod.ru/Clt/Ani/Cho/Ave/Apt/apt0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2600" y="685800"/>
            <a:ext cx="54102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киви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ecorded Sound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20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328</Words>
  <Application>Microsoft Office PowerPoint</Application>
  <PresentationFormat>Экран (4:3)</PresentationFormat>
  <Paragraphs>122</Paragraphs>
  <Slides>24</Slides>
  <Notes>23</Notes>
  <HiddenSlides>0</HiddenSlides>
  <MMClips>47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Times New Roman</vt:lpstr>
      <vt:lpstr>Arial</vt:lpstr>
      <vt:lpstr>Verdana</vt:lpstr>
      <vt:lpstr>Default Design</vt:lpstr>
      <vt:lpstr>Image Document</vt:lpstr>
      <vt:lpstr>Слайд 1</vt:lpstr>
      <vt:lpstr>АИСТ</vt:lpstr>
      <vt:lpstr>КРАСНЫЙ КАРДИНАЛ</vt:lpstr>
      <vt:lpstr>АЛЬБАТРОС</vt:lpstr>
      <vt:lpstr>ГАГАРА</vt:lpstr>
      <vt:lpstr>ПЕЛИКАН</vt:lpstr>
      <vt:lpstr>ЯСТРЕБ</vt:lpstr>
      <vt:lpstr>ФЛАМИНГО</vt:lpstr>
      <vt:lpstr>КИВИ</vt:lpstr>
      <vt:lpstr>ФИЛИН</vt:lpstr>
      <vt:lpstr>ОРЁЛ</vt:lpstr>
      <vt:lpstr>ПАВЛИН</vt:lpstr>
      <vt:lpstr>ЖУРАВЛЬ</vt:lpstr>
      <vt:lpstr>ПИНГВИН</vt:lpstr>
      <vt:lpstr>ЧАЙКА</vt:lpstr>
      <vt:lpstr>ЛЕБЕДЬ</vt:lpstr>
      <vt:lpstr>ПОПУГАЙ</vt:lpstr>
      <vt:lpstr>КУКУШКА</vt:lpstr>
      <vt:lpstr>СОВА</vt:lpstr>
      <vt:lpstr>ДЯТЕЛ</vt:lpstr>
      <vt:lpstr>СИНИЦА</vt:lpstr>
      <vt:lpstr>ВОРОНА</vt:lpstr>
      <vt:lpstr>ВОРОБЕЙ</vt:lpstr>
      <vt:lpstr>СКВОРЕЦ</vt:lpstr>
    </vt:vector>
  </TitlesOfParts>
  <Company>Fonterra Cooperative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КИВИ</dc:title>
  <dc:creator>Natalia Karchazhkina</dc:creator>
  <cp:lastModifiedBy>пк</cp:lastModifiedBy>
  <cp:revision>32</cp:revision>
  <dcterms:created xsi:type="dcterms:W3CDTF">2004-03-22T14:28:16Z</dcterms:created>
  <dcterms:modified xsi:type="dcterms:W3CDTF">2012-12-02T13:13:46Z</dcterms:modified>
</cp:coreProperties>
</file>