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20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5D457-74E9-47CD-839D-A55437055293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88289-BE18-47B3-ACB0-3D304F5F2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88289-BE18-47B3-ACB0-3D304F5F2A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88289-BE18-47B3-ACB0-3D304F5F2A4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88289-BE18-47B3-ACB0-3D304F5F2A4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900"/>
            <a:ext cx="5286412" cy="67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5286375" y="3714750"/>
            <a:ext cx="3857625" cy="2411413"/>
          </a:xfrm>
        </p:spPr>
        <p:txBody>
          <a:bodyPr/>
          <a:lstStyle/>
          <a:p>
            <a:pPr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Хотя  незнакомец,  явившийся  на  сцену  столь  неожиданным и  странным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образом,  подходил ко мне с  тем беспечно-задорным видом,  с каким всегда 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нашем базаре подходили друг к другу мальчишки,  готовые вступить в драку, 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же,  увидев его, я сильно ободрился..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Она  падала,  вновь приподымалась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наконец  направилась нетвердыми шагами  к  мальчишке.  Подойдя  вплоть,  она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крепко ухватилась за него и, прижавшись к нему, поглядела на меня удивленным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отчасти испуганным взглядом.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…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была кругла,  как пышка, и упруга, как мячик. Она так резво бегала,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когда,  бывало,  разыграется,  так звонко смеялась, на ней всегда были такие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красивые платья,  и  в  темные косы  ее  каждый день горничная вплетала алую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ленту.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Соня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она ходила еще плохо, неуверенно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ступая  кривыми ножками и  шатаясь,  как  былинка;  руки  ее  были  тонки 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прозрачны;   головка  покачивалась  на  тонкой  шее,  как  головка  полевого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колокольчика;  глаза смотрели порой так не по-детски грустно,  и  улыбка так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напоминала мне мою мать в последние дни,  когда она,  бывало,  сидела против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открытого окна и  ветер шевелил ее  белокурые волосы,  что  мне  становилось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самому грустно, и слезы подступали к глазам.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это уже был не  тот человек,  что за  минуту пугал меня,  вращая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зрачками,  и не шут,  потешавший публику из-за подачек.  Он распоряжался как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хозяин  и  глава  семейства,  вернувшийся с  работы  и  отдающий  приказания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домочадцам.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Он  казался сильно уставшим.  Платье его было мокро от  дождя,  во всей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фигуре виднелось утомление.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Тыбурций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Драб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Лучше иметь в груди кусочек человеческого сердца  вместо холодного камня.</a:t>
            </a:r>
          </a:p>
          <a:p>
            <a:pPr>
              <a:buNone/>
            </a:pPr>
            <a:r>
              <a:rPr lang="ru-RU" sz="3600" dirty="0" smtClean="0"/>
              <a:t>                                                  В.Г.Короленко</a:t>
            </a:r>
          </a:p>
          <a:p>
            <a:pPr>
              <a:buNone/>
            </a:pPr>
            <a:r>
              <a:rPr lang="ru-RU" sz="3600" dirty="0" smtClean="0"/>
              <a:t>                                                 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Серый камень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183880" cy="4187952"/>
          </a:xfrm>
        </p:spPr>
        <p:txBody>
          <a:bodyPr/>
          <a:lstStyle/>
          <a:p>
            <a:r>
              <a:rPr lang="ru-RU" dirty="0" smtClean="0"/>
              <a:t>черствость                           голод</a:t>
            </a:r>
          </a:p>
          <a:p>
            <a:r>
              <a:rPr lang="ru-RU" dirty="0" smtClean="0"/>
              <a:t> несправедливость               холод</a:t>
            </a:r>
          </a:p>
          <a:p>
            <a:r>
              <a:rPr lang="ru-RU" dirty="0" smtClean="0"/>
              <a:t>бесчувственность                 ужас</a:t>
            </a:r>
          </a:p>
          <a:p>
            <a:r>
              <a:rPr lang="ru-RU" dirty="0" smtClean="0"/>
              <a:t>безжалостность                    страх</a:t>
            </a:r>
          </a:p>
          <a:p>
            <a:r>
              <a:rPr lang="ru-RU" dirty="0" smtClean="0"/>
              <a:t>жестокость                         равнодушие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r>
              <a:rPr lang="ru-RU" dirty="0" smtClean="0"/>
              <a:t>      Человеческое сердце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6766" cy="4429156"/>
          </a:xfrm>
        </p:spPr>
        <p:txBody>
          <a:bodyPr/>
          <a:lstStyle/>
          <a:p>
            <a:r>
              <a:rPr lang="ru-RU" dirty="0" smtClean="0"/>
              <a:t>доброта                    терпимость</a:t>
            </a:r>
          </a:p>
          <a:p>
            <a:r>
              <a:rPr lang="ru-RU" dirty="0" smtClean="0"/>
              <a:t>чуткость                   понимание</a:t>
            </a:r>
          </a:p>
          <a:p>
            <a:r>
              <a:rPr lang="ru-RU" dirty="0" smtClean="0"/>
              <a:t>сочувствие               справедливость</a:t>
            </a:r>
          </a:p>
          <a:p>
            <a:r>
              <a:rPr lang="ru-RU" dirty="0" smtClean="0"/>
              <a:t>сострадание             великодушие</a:t>
            </a:r>
          </a:p>
          <a:p>
            <a:pPr>
              <a:buNone/>
            </a:pPr>
            <a:r>
              <a:rPr lang="ru-RU" dirty="0" smtClean="0"/>
              <a:t>  душевное тепло        искренность</a:t>
            </a:r>
          </a:p>
          <a:p>
            <a:pPr>
              <a:buNone/>
            </a:pPr>
            <a:r>
              <a:rPr lang="ru-RU" sz="4400" dirty="0" smtClean="0"/>
              <a:t>          милосердие</a:t>
            </a:r>
            <a:endParaRPr lang="ru-RU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1051560"/>
          </a:xfrm>
        </p:spPr>
        <p:txBody>
          <a:bodyPr/>
          <a:lstStyle/>
          <a:p>
            <a:r>
              <a:rPr lang="ru-RU" dirty="0" smtClean="0"/>
              <a:t>            МИЛОСЕРДИЕ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r>
              <a:rPr lang="ru-RU" dirty="0" smtClean="0"/>
              <a:t>Милосердие состоит не столько в вещественной пользе, сколько в духовной поддержке. Духовная же поддержка состоит прежде всего в </a:t>
            </a:r>
            <a:r>
              <a:rPr lang="ru-RU" dirty="0" err="1" smtClean="0"/>
              <a:t>неосуждении</a:t>
            </a:r>
            <a:r>
              <a:rPr lang="ru-RU" dirty="0" smtClean="0"/>
              <a:t> ближнего и уважении к его человеческому достоинству.</a:t>
            </a:r>
          </a:p>
          <a:p>
            <a:pPr>
              <a:buNone/>
            </a:pPr>
            <a:r>
              <a:rPr lang="ru-RU" dirty="0" smtClean="0"/>
              <a:t>                             Л.Н.Толстой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Роста он был высокого,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крупные черты лица были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грубо выразительны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Короткие, слегка рыжеватые волосы торчали врозь;  низкий  лоб,  несколько выдавшаяся вперед  нижняя  челюсть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сильная подвижность лица напоминали что-то обезьянье;  но глаза,  сверкавшие из-под нависших бровей, смотрели упорно и мрачно, и в них светились вместе с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лукавством острая проницательность, энергия и ум. В то время как на его лице сменялся целый ряд  гримас,  эти  глаза сохраняли постоянно одно  выражение, отчего мне всегда бывало как-то безотчетно жутко смотреть на кривлянье этого странного человека.</a:t>
            </a:r>
          </a:p>
          <a:p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Тыбурций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Драб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 виде строгого и  угрюмого лица,  на  котором лежала суровая печать неизлечимого  горя,  я  робел  и  замыкался  в  себя.  Я  стоял  перед  ним,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переминаясь,  теребя свои штанишки, и озирался по сторонам. Временами что-то как  будто подымалось у  меня в  груди,  мне хотелось,  чтоб он  обнял меня, посадил к  себе на колени и приласкал.  Тогда я прильнул бы к его груди,  и,  быть может,  мы вместе заплакали бы -  ребенок и  суровый мужчина -  о нашей общей утрате.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Отец мальчика Васи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было бледное, крошечное создание, напоминавшее цветок, выросший без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лучей солнца. Несмотря на свои четыре года, она ходила еще плохо, неуверенно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ступая  кривыми ножками и  шатаясь,  как  былинка;  руки  ее  были  тонки 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прозрачны;   головка  покачивалась  на  тонкой  шее,  как  головка  полевого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колокольчика;  глаза смотрели порой так не по-детски грустно,  и  улыбка так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напоминала мне мою мать в последние дни,  когда она,  бывало,  сидела против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открытого окна и  ветер шевелил ее  белокурые волосы,  что  мне  становилось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самому грустно, и слезы подступали к глазам.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передо мной стоял другой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человек,  но в этом именно человеке я нашел что-то родное, чего тщетно искал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 нем  прежде.  Он  смотрел на  меня обычным своим задумчивым взглядом,  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 в  этом  взгляде  виднелся оттенок  удивления и  как  будто  вопрос.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Казалось,  буря,  которая только что  пронеслась над  нами обоими,  рассеяла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тяжелый туман,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Отец Васи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…высокий, тонкий, черноволосый, угрюмо шатался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иногда по  городу без  особенного дела,  заложив руки в  карманы и  кидая по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сторонам взгляды,  смущавшие сердца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калачниц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 был  мальчик лет  девяти,  больше меня,  худощавый и  тонкий,  как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тростинка.  Одет он был в грязной рубашонке,  руки держал в карманах узких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коротких  штанишек.   Темные   курчавые  волосы   лохматились  над   черными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задумчивыми глазами.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…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уж  прокладывал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росистый след в  густой,  высокой траве сада,  перелезал через забор и шел 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пруду, где меня ждали с удочками такие же сорванцы-товарищи, или к мельнице,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где  сонный мельник только что отодвинул шлюзы и  вода,  чутко вздрагивая 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зеркальной  поверхности,   кидалась  в   "лоток"  [Лоток  -   здесь  лопасть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мельничного колеса] и бодро принималась за дневную работу.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Мальчик Вася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 он отворачивался от меня с  досадою и болью.  Он чувствовал,  что не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имеет на меня ни малейшего влияния,  что между нами стоит какая-то стена. Он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слишком любил ее, когда она была жива, не замечая меня из-за своего счастья.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меня закрывало от него тяжелое горе.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Отец Васи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91</TotalTime>
  <Words>950</Words>
  <Application>Microsoft Office PowerPoint</Application>
  <PresentationFormat>Экран (4:3)</PresentationFormat>
  <Paragraphs>115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          </vt:lpstr>
      <vt:lpstr>                Серый камень   </vt:lpstr>
      <vt:lpstr>      Человеческое сердце</vt:lpstr>
      <vt:lpstr>            МИЛОСЕРДИЕ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2013-02-19T13:49:41Z</dcterms:modified>
</cp:coreProperties>
</file>