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Прямоугольник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Прямоугольник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Прямоугольник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Прямоугольник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Скругленный прямоугольник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Скругленный прямоугольник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Прямоугольник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6" name="Дата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Прямоугольник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Прямоугольник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Прямоугольник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Прямоугольник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Скругленный прямоугольник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Скругленный прямоугольник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Прямоугольник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Прямоугольник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Прямоугольник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Прямоугольник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Прямоугольник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Прямоугольник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13.03.2012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Прочитайте  слова и запомните их.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4800" dirty="0" smtClean="0"/>
              <a:t>Мальчик, тетрадь, учитель, учительница, столько, только.</a:t>
            </a:r>
            <a:endParaRPr lang="ru-RU" sz="48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Проверь себя.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4800" dirty="0" smtClean="0"/>
              <a:t>Мальчик, тетрадь, учитель, учительница, столько, только.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Вспомни!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4800" dirty="0" smtClean="0"/>
              <a:t>Мягкий знак при переносе не отделяется от согласной буквы: </a:t>
            </a:r>
            <a:r>
              <a:rPr lang="ru-RU" sz="4800" dirty="0" err="1" smtClean="0"/>
              <a:t>маль</a:t>
            </a:r>
            <a:r>
              <a:rPr lang="ru-RU" sz="4800" dirty="0" smtClean="0"/>
              <a:t> – чик, </a:t>
            </a:r>
            <a:r>
              <a:rPr lang="ru-RU" sz="4800" dirty="0" err="1" smtClean="0"/>
              <a:t>седь</a:t>
            </a:r>
            <a:r>
              <a:rPr lang="ru-RU" sz="4800" dirty="0" smtClean="0"/>
              <a:t> – мой.</a:t>
            </a:r>
            <a:endParaRPr lang="ru-RU" sz="48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42910" y="57148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Для </a:t>
            </a:r>
            <a:r>
              <a:rPr lang="ru-RU" dirty="0" smtClean="0"/>
              <a:t>чего мы учились писать </a:t>
            </a:r>
            <a:r>
              <a:rPr lang="ru-RU" dirty="0" smtClean="0"/>
              <a:t> слова с мягким знаком?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ru-RU" sz="11200" dirty="0" smtClean="0"/>
              <a:t>Мягкий знак, мягкий знак</a:t>
            </a:r>
          </a:p>
          <a:p>
            <a:r>
              <a:rPr lang="ru-RU" sz="11200" dirty="0" smtClean="0"/>
              <a:t>Без него нельзя никак!</a:t>
            </a:r>
          </a:p>
          <a:p>
            <a:r>
              <a:rPr lang="ru-RU" sz="11200" dirty="0" smtClean="0"/>
              <a:t>Без него не написать 30, 20, 10, 5</a:t>
            </a:r>
            <a:r>
              <a:rPr lang="ru-RU" sz="11200" dirty="0" smtClean="0"/>
              <a:t>.</a:t>
            </a:r>
            <a:endParaRPr lang="ru-RU" sz="11200" dirty="0" smtClean="0"/>
          </a:p>
          <a:p>
            <a:r>
              <a:rPr lang="ru-RU" sz="11200" dirty="0" smtClean="0"/>
              <a:t>Вместо 6 получим шест,</a:t>
            </a:r>
          </a:p>
          <a:p>
            <a:r>
              <a:rPr lang="ru-RU" sz="11200" dirty="0" smtClean="0"/>
              <a:t>Вместо есть получим ест</a:t>
            </a:r>
          </a:p>
          <a:p>
            <a:r>
              <a:rPr lang="ru-RU" sz="11200" dirty="0" smtClean="0"/>
              <a:t>Станут пенками пеньки.</a:t>
            </a:r>
          </a:p>
          <a:p>
            <a:r>
              <a:rPr lang="ru-RU" sz="11200" dirty="0" smtClean="0"/>
              <a:t>Уголками - угольки.</a:t>
            </a:r>
          </a:p>
          <a:p>
            <a:r>
              <a:rPr lang="ru-RU" sz="11200" dirty="0" smtClean="0"/>
              <a:t>Банька в банку превратится…</a:t>
            </a:r>
          </a:p>
          <a:p>
            <a:r>
              <a:rPr lang="ru-RU" sz="11200" dirty="0" smtClean="0"/>
              <a:t>Вот что может получиться, </a:t>
            </a:r>
          </a:p>
          <a:p>
            <a:r>
              <a:rPr lang="ru-RU" sz="11200" dirty="0" smtClean="0"/>
              <a:t>Если будем забывать</a:t>
            </a:r>
          </a:p>
          <a:p>
            <a:r>
              <a:rPr lang="ru-RU" sz="11200" dirty="0" smtClean="0"/>
              <a:t>Мягкий знак в словах писать!</a:t>
            </a:r>
          </a:p>
          <a:p>
            <a:pPr>
              <a:buNone/>
            </a:pPr>
            <a:r>
              <a:rPr lang="ru-RU" sz="11200" dirty="0" smtClean="0"/>
              <a:t> </a:t>
            </a:r>
          </a:p>
          <a:p>
            <a:pPr>
              <a:buNone/>
            </a:pPr>
            <a:r>
              <a:rPr lang="ru-RU" sz="11200" dirty="0" smtClean="0"/>
              <a:t> 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Городская">
  <a:themeElements>
    <a:clrScheme name="Городская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Городская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Город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233</TotalTime>
  <Words>87</Words>
  <PresentationFormat>Экран (4:3)</PresentationFormat>
  <Paragraphs>20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Городская</vt:lpstr>
      <vt:lpstr>Прочитайте  слова и запомните их.</vt:lpstr>
      <vt:lpstr>Проверь себя.</vt:lpstr>
      <vt:lpstr>Вспомни!</vt:lpstr>
      <vt:lpstr>Для чего мы учились писать  слова с мягким знаком?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Прочитайте  слова и запомните их.</dc:title>
  <dc:creator>Алиса</dc:creator>
  <cp:lastModifiedBy>Алиса</cp:lastModifiedBy>
  <cp:revision>9</cp:revision>
  <dcterms:created xsi:type="dcterms:W3CDTF">2012-03-12T16:14:30Z</dcterms:created>
  <dcterms:modified xsi:type="dcterms:W3CDTF">2012-03-13T16:47:33Z</dcterms:modified>
</cp:coreProperties>
</file>

<file path=docProps/thumbnail.jpeg>
</file>