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D128060-31A9-4902-89C4-4E89F0CA6F21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2FB81FB-1B4C-4895-8A3F-D781A2DCE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128060-31A9-4902-89C4-4E89F0CA6F21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FB81FB-1B4C-4895-8A3F-D781A2DCE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D128060-31A9-4902-89C4-4E89F0CA6F21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2FB81FB-1B4C-4895-8A3F-D781A2DCE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128060-31A9-4902-89C4-4E89F0CA6F21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FB81FB-1B4C-4895-8A3F-D781A2DCE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128060-31A9-4902-89C4-4E89F0CA6F21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2FB81FB-1B4C-4895-8A3F-D781A2DCE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128060-31A9-4902-89C4-4E89F0CA6F21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FB81FB-1B4C-4895-8A3F-D781A2DCE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128060-31A9-4902-89C4-4E89F0CA6F21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FB81FB-1B4C-4895-8A3F-D781A2DCE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128060-31A9-4902-89C4-4E89F0CA6F21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FB81FB-1B4C-4895-8A3F-D781A2DCE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128060-31A9-4902-89C4-4E89F0CA6F21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FB81FB-1B4C-4895-8A3F-D781A2DCE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128060-31A9-4902-89C4-4E89F0CA6F21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FB81FB-1B4C-4895-8A3F-D781A2DCE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128060-31A9-4902-89C4-4E89F0CA6F21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FB81FB-1B4C-4895-8A3F-D781A2DCEB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D128060-31A9-4902-89C4-4E89F0CA6F21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2FB81FB-1B4C-4895-8A3F-D781A2DCE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031504"/>
          </a:xfrm>
        </p:spPr>
        <p:txBody>
          <a:bodyPr/>
          <a:lstStyle/>
          <a:p>
            <a:pPr algn="ctr"/>
            <a:r>
              <a:rPr lang="ru-RU" dirty="0" smtClean="0"/>
              <a:t>Урок</a:t>
            </a:r>
            <a:br>
              <a:rPr lang="ru-RU" dirty="0" smtClean="0"/>
            </a:br>
            <a:r>
              <a:rPr lang="ru-RU" dirty="0" smtClean="0"/>
              <a:t> русского языка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анимашки\ReadingManiac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429000"/>
            <a:ext cx="3528392" cy="3140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7239000" cy="6051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  Злость, глупость , гордость, молодость , мудрость, робость, слабость, старость, строгость,  хитрость, храбрость, юность, ясность, щедрость. </a:t>
            </a:r>
            <a:endParaRPr lang="ru-RU" sz="4000" dirty="0" smtClean="0"/>
          </a:p>
          <a:p>
            <a:endParaRPr lang="ru-RU" dirty="0"/>
          </a:p>
        </p:txBody>
      </p:sp>
      <p:pic>
        <p:nvPicPr>
          <p:cNvPr id="1026" name="Picture 2" descr="E:\анимашки\78010861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005064"/>
            <a:ext cx="2016224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107504"/>
            <a:ext cx="7239000" cy="4117072"/>
          </a:xfrm>
        </p:spPr>
        <p:txBody>
          <a:bodyPr>
            <a:normAutofit/>
          </a:bodyPr>
          <a:lstStyle/>
          <a:p>
            <a:r>
              <a:rPr lang="ru-RU" dirty="0" smtClean="0"/>
              <a:t>Тема урока:</a:t>
            </a:r>
            <a:br>
              <a:rPr lang="ru-RU" dirty="0" smtClean="0"/>
            </a:br>
            <a:r>
              <a:rPr lang="ru-RU" dirty="0" smtClean="0"/>
              <a:t>«Учимся писать суффикс</a:t>
            </a:r>
            <a:br>
              <a:rPr lang="ru-RU" dirty="0" smtClean="0"/>
            </a:br>
            <a:r>
              <a:rPr lang="ru-RU" dirty="0" smtClean="0"/>
              <a:t> –ость-»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212976"/>
            <a:ext cx="7239000" cy="201622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</TotalTime>
  <Words>33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Изящная</vt:lpstr>
      <vt:lpstr>Урок  русского языка</vt:lpstr>
      <vt:lpstr>Слайд 2</vt:lpstr>
      <vt:lpstr>Тема урока: «Учимся писать суффикс  –ость-»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2012-11-25T12:02:45Z</dcterms:created>
  <dcterms:modified xsi:type="dcterms:W3CDTF">2012-11-27T14:38:31Z</dcterms:modified>
</cp:coreProperties>
</file>