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8" r:id="rId4"/>
    <p:sldId id="262" r:id="rId5"/>
    <p:sldId id="264" r:id="rId6"/>
    <p:sldId id="263" r:id="rId7"/>
    <p:sldId id="265" r:id="rId8"/>
    <p:sldId id="267" r:id="rId9"/>
    <p:sldId id="261" r:id="rId10"/>
    <p:sldId id="269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1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B8DAD-429F-41F7-9279-1C45E797D7EC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78BE8-0046-41AD-B5CE-5A2D61288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B8DAD-429F-41F7-9279-1C45E797D7EC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78BE8-0046-41AD-B5CE-5A2D61288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B8DAD-429F-41F7-9279-1C45E797D7EC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78BE8-0046-41AD-B5CE-5A2D61288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E44913-FD62-4EBB-A0CF-AB2BB2DFFA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B8DAD-429F-41F7-9279-1C45E797D7EC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78BE8-0046-41AD-B5CE-5A2D61288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B8DAD-429F-41F7-9279-1C45E797D7EC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78BE8-0046-41AD-B5CE-5A2D61288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B8DAD-429F-41F7-9279-1C45E797D7EC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78BE8-0046-41AD-B5CE-5A2D61288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B8DAD-429F-41F7-9279-1C45E797D7EC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78BE8-0046-41AD-B5CE-5A2D61288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B8DAD-429F-41F7-9279-1C45E797D7EC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78BE8-0046-41AD-B5CE-5A2D61288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B8DAD-429F-41F7-9279-1C45E797D7EC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78BE8-0046-41AD-B5CE-5A2D61288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B8DAD-429F-41F7-9279-1C45E797D7EC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78BE8-0046-41AD-B5CE-5A2D61288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B8DAD-429F-41F7-9279-1C45E797D7EC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78BE8-0046-41AD-B5CE-5A2D61288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DB8DAD-429F-41F7-9279-1C45E797D7EC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78BE8-0046-41AD-B5CE-5A2D61288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rpska.ru/articles/12015/kutuzov.jp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shkolazhizni.ru/img/content/i41/41072_or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g13.nnm.ru/imagez/gallery/0/d/b/6/4/0db64b743978032af2641cc062259c88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hyperlink" Target="http://img0.liveinternet.ru/images/attach/c/0/31/601/31601240_kutuzov1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museum.ru/1812/Painting/rubo/pic/pic07b.jpg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8000" dirty="0" smtClean="0"/>
              <a:t>Урок математики   в 4 классе </a:t>
            </a:r>
          </a:p>
          <a:p>
            <a:pPr algn="ctr">
              <a:buNone/>
            </a:pPr>
            <a:r>
              <a:rPr lang="ru-RU" sz="8000" b="1" dirty="0" smtClean="0">
                <a:solidFill>
                  <a:srgbClr val="FF0000"/>
                </a:solidFill>
              </a:rPr>
              <a:t>130, 800, 300</a:t>
            </a:r>
            <a:endParaRPr lang="ru-RU" sz="8000" b="1" dirty="0" smtClean="0"/>
          </a:p>
          <a:p>
            <a:pPr algn="ctr">
              <a:buNone/>
            </a:pPr>
            <a:r>
              <a:rPr lang="ru-RU" sz="8000" dirty="0" smtClean="0"/>
              <a:t>Тема </a:t>
            </a:r>
            <a:r>
              <a:rPr lang="ru-RU" sz="8000" dirty="0" smtClean="0">
                <a:solidFill>
                  <a:srgbClr val="FF0000"/>
                </a:solidFill>
              </a:rPr>
              <a:t>«Умножение многозначных чисел на однозначное число»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r>
              <a:rPr lang="ru-RU" dirty="0" smtClean="0"/>
              <a:t>Великие полководцы </a:t>
            </a:r>
            <a:endParaRPr lang="ru-RU" dirty="0"/>
          </a:p>
        </p:txBody>
      </p:sp>
      <p:pic>
        <p:nvPicPr>
          <p:cNvPr id="4" name="Picture 2" descr="Barklay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285860"/>
            <a:ext cx="3586826" cy="4525963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42910" y="5929330"/>
            <a:ext cx="27734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Барклай де Толи</a:t>
            </a:r>
            <a:endParaRPr lang="ru-RU" sz="2800" b="1" dirty="0"/>
          </a:p>
        </p:txBody>
      </p:sp>
      <p:pic>
        <p:nvPicPr>
          <p:cNvPr id="7" name="Picture 2" descr="Bagration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1111829"/>
            <a:ext cx="3796173" cy="4866492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844938" y="6000768"/>
            <a:ext cx="42990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Багратион Петр Иванович 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53469E-6 L 0.32379 -0.2097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" y="-105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avydov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357166"/>
            <a:ext cx="3729336" cy="5091244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5643578"/>
            <a:ext cx="45758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Давыдов Денис Васильевич</a:t>
            </a:r>
            <a:endParaRPr lang="ru-RU" sz="2800" b="1" dirty="0"/>
          </a:p>
        </p:txBody>
      </p:sp>
      <p:pic>
        <p:nvPicPr>
          <p:cNvPr id="6" name="Picture 2" descr="Dohturov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357166"/>
            <a:ext cx="3958937" cy="5524517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896170" y="6072206"/>
            <a:ext cx="43856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smtClean="0"/>
              <a:t>Дохтуров  Дмитрий  Сергеевич 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68363E-6 L 0.31823 -0.2044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" y="-10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53000" y="5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80204E-6 L 0.31858 -0.20953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" y="-10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53000" y="5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0"/>
            <a:ext cx="7772400" cy="1470025"/>
          </a:xfrm>
        </p:spPr>
        <p:txBody>
          <a:bodyPr/>
          <a:lstStyle/>
          <a:p>
            <a:r>
              <a:rPr lang="ru-RU" dirty="0" smtClean="0"/>
              <a:t>Устный счёт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1714488"/>
            <a:ext cx="6400800" cy="17526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tx1"/>
                </a:solidFill>
              </a:rPr>
              <a:t>Страницы  Великой Отечественной  войны 1812 года 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28604"/>
            <a:ext cx="8186766" cy="6429396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ru-RU" sz="4200" dirty="0"/>
              <a:t>Узнайте  фамилию  полководца  Русской армии  .  </a:t>
            </a:r>
            <a:r>
              <a:rPr lang="ru-RU" sz="4200" b="1" dirty="0"/>
              <a:t>50 *4= _______                500*4=_______      40*6=_____         400*6=________   </a:t>
            </a:r>
            <a:endParaRPr lang="ru-RU" sz="4200" dirty="0"/>
          </a:p>
          <a:p>
            <a:pPr lvl="0"/>
            <a:r>
              <a:rPr lang="ru-RU" sz="4200" dirty="0"/>
              <a:t>Узнайте численность  французской  армии  и русской армии </a:t>
            </a:r>
            <a:r>
              <a:rPr lang="ru-RU" sz="4200" b="1" dirty="0"/>
              <a:t>: 64 *10 000=___________ </a:t>
            </a:r>
            <a:endParaRPr lang="ru-RU" sz="4200" dirty="0"/>
          </a:p>
          <a:p>
            <a:r>
              <a:rPr lang="ru-RU" sz="4200" b="1" dirty="0"/>
              <a:t>590*1000 =  _________________</a:t>
            </a:r>
            <a:endParaRPr lang="ru-RU" sz="4200" dirty="0"/>
          </a:p>
          <a:p>
            <a:pPr lvl="0"/>
            <a:r>
              <a:rPr lang="ru-RU" sz="4200" dirty="0"/>
              <a:t>Какого  числа началась  война ?   </a:t>
            </a:r>
            <a:r>
              <a:rPr lang="ru-RU" sz="4200" b="1" dirty="0"/>
              <a:t>Решите цепочку     200 :  100 * 80 : 10 – 4=  ____________</a:t>
            </a:r>
            <a:endParaRPr lang="ru-RU" sz="4200" dirty="0"/>
          </a:p>
          <a:p>
            <a:pPr lvl="0"/>
            <a:r>
              <a:rPr lang="ru-RU" sz="4200" dirty="0"/>
              <a:t>Начало битвы на Бородинском поле под Москвою .  </a:t>
            </a:r>
            <a:r>
              <a:rPr lang="ru-RU" sz="4200" b="1" dirty="0"/>
              <a:t>Какое число больше 13 в 2 </a:t>
            </a:r>
            <a:r>
              <a:rPr lang="ru-RU" sz="4200" b="1" dirty="0" err="1"/>
              <a:t>раза</a:t>
            </a:r>
            <a:r>
              <a:rPr lang="ru-RU" sz="4200" dirty="0" err="1"/>
              <a:t>?________________</a:t>
            </a:r>
            <a:endParaRPr lang="ru-RU" sz="4200" dirty="0"/>
          </a:p>
          <a:p>
            <a:pPr lvl="0"/>
            <a:r>
              <a:rPr lang="ru-RU" sz="4200" dirty="0"/>
              <a:t>Количество  орудий   при Бородино   в русской  армии    </a:t>
            </a:r>
            <a:r>
              <a:rPr lang="ru-RU" sz="4200" b="1" dirty="0"/>
              <a:t>6*100+2*10+4=</a:t>
            </a:r>
            <a:r>
              <a:rPr lang="ru-RU" sz="4200" dirty="0"/>
              <a:t> _____________</a:t>
            </a:r>
          </a:p>
          <a:p>
            <a:pPr lvl="0"/>
            <a:r>
              <a:rPr lang="ru-RU" sz="4200" dirty="0"/>
              <a:t>Количество  орудий   при Бородино   во французской   армии  </a:t>
            </a:r>
            <a:r>
              <a:rPr lang="ru-RU" sz="4200" b="1" dirty="0"/>
              <a:t>5 </a:t>
            </a:r>
            <a:r>
              <a:rPr lang="ru-RU" sz="4200" b="1" dirty="0" err="1"/>
              <a:t>тыс</a:t>
            </a:r>
            <a:r>
              <a:rPr lang="ru-RU" sz="4200" b="1" dirty="0"/>
              <a:t>  8 сотен 7 единиц</a:t>
            </a:r>
            <a:r>
              <a:rPr lang="ru-RU" sz="4200" dirty="0"/>
              <a:t> ______</a:t>
            </a:r>
          </a:p>
          <a:p>
            <a:pPr lvl="0"/>
            <a:r>
              <a:rPr lang="ru-RU" sz="4200" dirty="0"/>
              <a:t>Сколько   убито и пропало без вести при Бородино  в русской армии ? </a:t>
            </a:r>
            <a:r>
              <a:rPr lang="ru-RU" sz="4200" b="1" dirty="0"/>
              <a:t>Произведение 50 и 500 ___________________</a:t>
            </a:r>
            <a:endParaRPr lang="ru-RU" sz="4200" dirty="0"/>
          </a:p>
          <a:p>
            <a:pPr lvl="0"/>
            <a:r>
              <a:rPr lang="ru-RU" sz="4200" dirty="0"/>
              <a:t>Сколько   убито и пропало без вести при Бородино  в наполеоновской  армии ? </a:t>
            </a:r>
          </a:p>
          <a:p>
            <a:r>
              <a:rPr lang="ru-RU" sz="4200" b="1" dirty="0"/>
              <a:t>30 000 + 3 000 + 500 </a:t>
            </a:r>
            <a:r>
              <a:rPr lang="ru-RU" sz="4200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Картинка 5 из 15768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142852"/>
            <a:ext cx="5134070" cy="635798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2844" y="428604"/>
            <a:ext cx="3429024" cy="45243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Светлейший князь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Михаил Илларионович Кутузов</a:t>
            </a:r>
          </a:p>
          <a:p>
            <a:pPr algn="ctr"/>
            <a:r>
              <a:rPr lang="vi-VN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1745</a:t>
            </a:r>
            <a:r>
              <a:rPr lang="vi-VN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—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1813</a:t>
            </a:r>
          </a:p>
          <a:p>
            <a:pPr algn="ctr"/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200,  2000,  240, 2400</a:t>
            </a:r>
          </a:p>
          <a:p>
            <a:pPr algn="ctr"/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ru-RU" sz="6000" b="1" smtClean="0">
                <a:latin typeface="Monotype Corsiva" pitchFamily="66" charset="0"/>
              </a:rPr>
              <a:t>Численность войск</a:t>
            </a:r>
          </a:p>
        </p:txBody>
      </p:sp>
      <p:pic>
        <p:nvPicPr>
          <p:cNvPr id="3075" name="Picture 7" descr="fr1_1b fr copy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50825" y="909638"/>
            <a:ext cx="1074738" cy="3240087"/>
          </a:xfrm>
          <a:noFill/>
        </p:spPr>
      </p:pic>
      <p:pic>
        <p:nvPicPr>
          <p:cNvPr id="3076" name="Picture 9" descr="fr1_1b fr copy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116013" y="909638"/>
            <a:ext cx="1074737" cy="3240087"/>
          </a:xfrm>
          <a:noFill/>
        </p:spPr>
      </p:pic>
      <p:pic>
        <p:nvPicPr>
          <p:cNvPr id="3077" name="Picture 11" descr="gren5_1b rus copy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979613" y="3213100"/>
            <a:ext cx="1677987" cy="3629025"/>
          </a:xfrm>
          <a:noFill/>
        </p:spPr>
      </p:pic>
      <p:sp>
        <p:nvSpPr>
          <p:cNvPr id="3078" name="Text Box 3"/>
          <p:cNvSpPr txBox="1">
            <a:spLocks noChangeArrowheads="1"/>
          </p:cNvSpPr>
          <p:nvPr/>
        </p:nvSpPr>
        <p:spPr bwMode="auto">
          <a:xfrm>
            <a:off x="2195513" y="1628775"/>
            <a:ext cx="33321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Франция</a:t>
            </a:r>
          </a:p>
        </p:txBody>
      </p:sp>
      <p:sp>
        <p:nvSpPr>
          <p:cNvPr id="3079" name="Text Box 4"/>
          <p:cNvSpPr txBox="1">
            <a:spLocks noChangeArrowheads="1"/>
          </p:cNvSpPr>
          <p:nvPr/>
        </p:nvSpPr>
        <p:spPr bwMode="auto">
          <a:xfrm>
            <a:off x="952500" y="5589588"/>
            <a:ext cx="35480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Россия</a:t>
            </a:r>
          </a:p>
        </p:txBody>
      </p:sp>
      <p:pic>
        <p:nvPicPr>
          <p:cNvPr id="3082" name="Picture 16" descr="skar_1b rus copy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3203575" y="3527425"/>
            <a:ext cx="1314450" cy="3286125"/>
          </a:xfrm>
          <a:noFill/>
        </p:spPr>
      </p:pic>
      <p:sp>
        <p:nvSpPr>
          <p:cNvPr id="11" name="TextBox 10"/>
          <p:cNvSpPr txBox="1"/>
          <p:nvPr/>
        </p:nvSpPr>
        <p:spPr>
          <a:xfrm>
            <a:off x="4786314" y="2071678"/>
            <a:ext cx="295305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i="1" dirty="0" smtClean="0">
                <a:solidFill>
                  <a:srgbClr val="FF0000"/>
                </a:solidFill>
              </a:rPr>
              <a:t>640 000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43504" y="4357694"/>
            <a:ext cx="269657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>
                <a:solidFill>
                  <a:srgbClr val="FF0000"/>
                </a:solidFill>
              </a:rPr>
              <a:t>590 000</a:t>
            </a:r>
            <a:endParaRPr lang="ru-RU" sz="6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Картинка 7 из 58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42852"/>
            <a:ext cx="4029087" cy="663224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929190" y="6488668"/>
            <a:ext cx="4214810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Ж.Л. Давид. Наполеон в своём кабинете.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1714488"/>
            <a:ext cx="4357686" cy="2000548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12 июня 1812 года </a:t>
            </a:r>
            <a:r>
              <a:rPr lang="ru-RU" sz="2800" b="1" dirty="0" smtClean="0"/>
              <a:t>громадная французская армия вторглась в Россию. </a:t>
            </a:r>
          </a:p>
          <a:p>
            <a:pPr algn="ctr"/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142976" y="40005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Картинка 1 из 1686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t="22468"/>
          <a:stretch>
            <a:fillRect/>
          </a:stretch>
        </p:blipFill>
        <p:spPr bwMode="auto">
          <a:xfrm>
            <a:off x="2000232" y="3286124"/>
            <a:ext cx="6594853" cy="335758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429256" y="1285860"/>
            <a:ext cx="3214710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400" b="1" dirty="0" smtClean="0"/>
              <a:t>26 августа </a:t>
            </a:r>
            <a:r>
              <a:rPr lang="ru-RU" b="1" dirty="0" smtClean="0"/>
              <a:t>на Бородинском поле под неумолчный грохот артиллерии сошлись две огромные армии. </a:t>
            </a:r>
            <a:endParaRPr lang="ru-RU" b="1" dirty="0"/>
          </a:p>
        </p:txBody>
      </p:sp>
      <p:pic>
        <p:nvPicPr>
          <p:cNvPr id="20484" name="Picture 4" descr="Картинка 5 из 543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0"/>
            <a:ext cx="4729195" cy="34603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Картинка 8 из 62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0"/>
            <a:ext cx="7786742" cy="525933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14348" y="5357826"/>
            <a:ext cx="7715304" cy="1015663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Целый день битва длилась с переменным успехом. Когда стемнело, сражение замерло само собой. Наполеон при Бородино впервые не выиграл битву. Для русских это была значимая победа. </a:t>
            </a:r>
            <a:endParaRPr lang="ru-RU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928926" y="714356"/>
            <a:ext cx="56436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624 орудия  у русской армии   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4876" y="4214818"/>
            <a:ext cx="38087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587  у  французов 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9" descr="G0035i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57290" y="428604"/>
            <a:ext cx="7215237" cy="5386491"/>
          </a:xfrm>
          <a:noFill/>
        </p:spPr>
      </p:pic>
      <p:sp>
        <p:nvSpPr>
          <p:cNvPr id="5" name="TextBox 4"/>
          <p:cNvSpPr txBox="1"/>
          <p:nvPr/>
        </p:nvSpPr>
        <p:spPr>
          <a:xfrm>
            <a:off x="562868" y="571480"/>
            <a:ext cx="85811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Убито и пропало без вести  при Бородино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1857364"/>
            <a:ext cx="735573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Русская армия -  25 000 чел    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4071942"/>
            <a:ext cx="838049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Наполеоновская армия </a:t>
            </a:r>
            <a:r>
              <a:rPr lang="ru-RU" sz="3600" b="1" dirty="0" smtClean="0">
                <a:solidFill>
                  <a:srgbClr val="FF0000"/>
                </a:solidFill>
              </a:rPr>
              <a:t>-  </a:t>
            </a:r>
            <a:r>
              <a:rPr lang="ru-RU" sz="4400" b="1" dirty="0" smtClean="0">
                <a:solidFill>
                  <a:srgbClr val="FF0000"/>
                </a:solidFill>
              </a:rPr>
              <a:t>33 500 </a:t>
            </a:r>
            <a:r>
              <a:rPr lang="ru-RU" sz="3600" b="1" dirty="0" smtClean="0">
                <a:solidFill>
                  <a:srgbClr val="FF0000"/>
                </a:solidFill>
              </a:rPr>
              <a:t>чел 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185</Words>
  <Application>Microsoft Office PowerPoint</Application>
  <PresentationFormat>Экран (4:3)</PresentationFormat>
  <Paragraphs>41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Устный счёт </vt:lpstr>
      <vt:lpstr>Слайд 3</vt:lpstr>
      <vt:lpstr>Слайд 4</vt:lpstr>
      <vt:lpstr>Численность войск</vt:lpstr>
      <vt:lpstr>Слайд 6</vt:lpstr>
      <vt:lpstr>Слайд 7</vt:lpstr>
      <vt:lpstr>Слайд 8</vt:lpstr>
      <vt:lpstr>Слайд 9</vt:lpstr>
      <vt:lpstr>Великие полководцы </vt:lpstr>
      <vt:lpstr>Слайд 11</vt:lpstr>
    </vt:vector>
  </TitlesOfParts>
  <Company>Худеевы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</dc:creator>
  <cp:lastModifiedBy>Комп</cp:lastModifiedBy>
  <cp:revision>16</cp:revision>
  <dcterms:created xsi:type="dcterms:W3CDTF">2012-11-05T17:40:34Z</dcterms:created>
  <dcterms:modified xsi:type="dcterms:W3CDTF">2012-11-05T20:09:24Z</dcterms:modified>
</cp:coreProperties>
</file>