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56" r:id="rId3"/>
    <p:sldId id="257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48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876C41-44D0-4B7B-8C0E-DB0DA90D49C9}" type="datetimeFigureOut">
              <a:rPr lang="ru-RU" smtClean="0"/>
              <a:t>12.10.2012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9FB803-6E41-4893-886D-996D119C16DD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2204864"/>
            <a:ext cx="7772400" cy="2880319"/>
          </a:xfrm>
        </p:spPr>
        <p:txBody>
          <a:bodyPr>
            <a:normAutofit/>
          </a:bodyPr>
          <a:lstStyle/>
          <a:p>
            <a:r>
              <a:rPr lang="ru-RU" b="1" dirty="0"/>
              <a:t>Главные и второстепенные члены предложения</a:t>
            </a:r>
            <a:br>
              <a:rPr lang="ru-RU" b="1" dirty="0"/>
            </a:br>
            <a:endParaRPr lang="ru-RU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539552" y="1340768"/>
            <a:ext cx="8229600" cy="4032448"/>
          </a:xfrm>
        </p:spPr>
        <p:txBody>
          <a:bodyPr>
            <a:normAutofit/>
          </a:bodyPr>
          <a:lstStyle/>
          <a:p>
            <a:r>
              <a:rPr lang="ru-RU" b="1" i="1" dirty="0" err="1"/>
              <a:t>Бл</a:t>
            </a:r>
            <a:r>
              <a:rPr lang="ru-RU" b="1" i="1" dirty="0"/>
              <a:t>..г..дарю, </a:t>
            </a:r>
            <a:r>
              <a:rPr lang="ru-RU" b="1" i="1" dirty="0" err="1"/>
              <a:t>бл</a:t>
            </a:r>
            <a:r>
              <a:rPr lang="ru-RU" b="1" i="1" dirty="0"/>
              <a:t>..</a:t>
            </a:r>
            <a:r>
              <a:rPr lang="ru-RU" b="1" i="1" dirty="0" err="1"/>
              <a:t>стящее</a:t>
            </a:r>
            <a:r>
              <a:rPr lang="ru-RU" b="1" i="1" dirty="0"/>
              <a:t>,  св..бода, </a:t>
            </a:r>
            <a:r>
              <a:rPr lang="ru-RU" b="1" i="1" dirty="0" err="1"/>
              <a:t>з</a:t>
            </a:r>
            <a:r>
              <a:rPr lang="ru-RU" b="1" i="1" dirty="0"/>
              <a:t>..</a:t>
            </a:r>
            <a:r>
              <a:rPr lang="ru-RU" b="1" i="1" dirty="0" err="1"/>
              <a:t>мля</a:t>
            </a:r>
            <a:r>
              <a:rPr lang="ru-RU" b="1" i="1" dirty="0"/>
              <a:t>, </a:t>
            </a:r>
            <a:r>
              <a:rPr lang="ru-RU" b="1" i="1" dirty="0" err="1"/>
              <a:t>гиган</a:t>
            </a:r>
            <a:r>
              <a:rPr lang="ru-RU" b="1" i="1" dirty="0"/>
              <a:t>..</a:t>
            </a:r>
            <a:r>
              <a:rPr lang="ru-RU" b="1" i="1" dirty="0" err="1"/>
              <a:t>ский</a:t>
            </a:r>
            <a:r>
              <a:rPr lang="ru-RU" b="1" i="1" dirty="0"/>
              <a:t>, т..</a:t>
            </a:r>
            <a:r>
              <a:rPr lang="ru-RU" b="1" i="1" dirty="0" err="1"/>
              <a:t>чение</a:t>
            </a:r>
            <a:r>
              <a:rPr lang="ru-RU" b="1" i="1" dirty="0"/>
              <a:t>, </a:t>
            </a:r>
            <a:r>
              <a:rPr lang="ru-RU" b="1" i="1" dirty="0" err="1"/>
              <a:t>ш</a:t>
            </a:r>
            <a:r>
              <a:rPr lang="ru-RU" b="1" i="1" dirty="0"/>
              <a:t>..л, </a:t>
            </a:r>
            <a:r>
              <a:rPr lang="ru-RU" b="1" i="1" dirty="0" err="1"/>
              <a:t>велос</a:t>
            </a:r>
            <a:r>
              <a:rPr lang="ru-RU" b="1" i="1" dirty="0"/>
              <a:t>..</a:t>
            </a:r>
            <a:r>
              <a:rPr lang="ru-RU" b="1" i="1" dirty="0" err="1"/>
              <a:t>пед</a:t>
            </a:r>
            <a:r>
              <a:rPr lang="ru-RU" b="1" i="1" dirty="0"/>
              <a:t>, а..</a:t>
            </a:r>
            <a:r>
              <a:rPr lang="ru-RU" b="1" i="1" dirty="0" err="1"/>
              <a:t>уратность</a:t>
            </a:r>
            <a:r>
              <a:rPr lang="ru-RU" b="1" i="1" dirty="0"/>
              <a:t>, лес..</a:t>
            </a:r>
            <a:r>
              <a:rPr lang="ru-RU" b="1" i="1" dirty="0" err="1"/>
              <a:t>ница</a:t>
            </a:r>
            <a:r>
              <a:rPr lang="ru-RU" b="1" i="1" dirty="0"/>
              <a:t>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96752"/>
            <a:ext cx="8229600" cy="4954562"/>
          </a:xfrm>
        </p:spPr>
        <p:txBody>
          <a:bodyPr>
            <a:normAutofit/>
          </a:bodyPr>
          <a:lstStyle/>
          <a:p>
            <a:r>
              <a:rPr lang="ru-RU" b="1" i="1" dirty="0"/>
              <a:t>Бл</a:t>
            </a:r>
            <a:r>
              <a:rPr lang="ru-RU" b="1" i="1" dirty="0">
                <a:solidFill>
                  <a:srgbClr val="FF0000"/>
                </a:solidFill>
              </a:rPr>
              <a:t>а</a:t>
            </a:r>
            <a:r>
              <a:rPr lang="ru-RU" b="1" i="1" dirty="0"/>
              <a:t>г</a:t>
            </a:r>
            <a:r>
              <a:rPr lang="ru-RU" b="1" i="1" dirty="0">
                <a:solidFill>
                  <a:srgbClr val="FF0000"/>
                </a:solidFill>
              </a:rPr>
              <a:t>о</a:t>
            </a:r>
            <a:r>
              <a:rPr lang="ru-RU" b="1" i="1" dirty="0"/>
              <a:t>дарю, бл</a:t>
            </a:r>
            <a:r>
              <a:rPr lang="ru-RU" b="1" i="1" dirty="0">
                <a:solidFill>
                  <a:srgbClr val="FF0000"/>
                </a:solidFill>
              </a:rPr>
              <a:t>е</a:t>
            </a:r>
            <a:r>
              <a:rPr lang="ru-RU" b="1" i="1" dirty="0"/>
              <a:t>стящее,  св</a:t>
            </a:r>
            <a:r>
              <a:rPr lang="ru-RU" b="1" i="1" dirty="0">
                <a:solidFill>
                  <a:srgbClr val="FF0000"/>
                </a:solidFill>
              </a:rPr>
              <a:t>о</a:t>
            </a:r>
            <a:r>
              <a:rPr lang="ru-RU" b="1" i="1" dirty="0"/>
              <a:t>бода, з</a:t>
            </a:r>
            <a:r>
              <a:rPr lang="ru-RU" b="1" i="1" dirty="0">
                <a:solidFill>
                  <a:srgbClr val="FF0000"/>
                </a:solidFill>
              </a:rPr>
              <a:t>е</a:t>
            </a:r>
            <a:r>
              <a:rPr lang="ru-RU" b="1" i="1" dirty="0"/>
              <a:t>мля, гиган</a:t>
            </a:r>
            <a:r>
              <a:rPr lang="ru-RU" b="1" i="1" dirty="0">
                <a:solidFill>
                  <a:srgbClr val="FF0000"/>
                </a:solidFill>
              </a:rPr>
              <a:t>т</a:t>
            </a:r>
            <a:r>
              <a:rPr lang="ru-RU" b="1" i="1" dirty="0"/>
              <a:t>ский, т</a:t>
            </a:r>
            <a:r>
              <a:rPr lang="ru-RU" b="1" i="1" dirty="0">
                <a:solidFill>
                  <a:srgbClr val="FF0000"/>
                </a:solidFill>
              </a:rPr>
              <a:t>е</a:t>
            </a:r>
            <a:r>
              <a:rPr lang="ru-RU" b="1" i="1" dirty="0"/>
              <a:t>чение, ш</a:t>
            </a:r>
            <a:r>
              <a:rPr lang="ru-RU" b="1" i="1" dirty="0">
                <a:solidFill>
                  <a:srgbClr val="FF0000"/>
                </a:solidFill>
              </a:rPr>
              <a:t>ё</a:t>
            </a:r>
            <a:r>
              <a:rPr lang="ru-RU" b="1" i="1" dirty="0"/>
              <a:t>л, велос</a:t>
            </a:r>
            <a:r>
              <a:rPr lang="ru-RU" b="1" i="1" dirty="0">
                <a:solidFill>
                  <a:srgbClr val="FF0000"/>
                </a:solidFill>
              </a:rPr>
              <a:t>и</a:t>
            </a:r>
            <a:r>
              <a:rPr lang="ru-RU" b="1" i="1" dirty="0"/>
              <a:t>пед, а</a:t>
            </a:r>
            <a:r>
              <a:rPr lang="ru-RU" b="1" i="1" dirty="0">
                <a:solidFill>
                  <a:srgbClr val="FF0000"/>
                </a:solidFill>
              </a:rPr>
              <a:t>кк</a:t>
            </a:r>
            <a:r>
              <a:rPr lang="ru-RU" b="1" i="1" dirty="0"/>
              <a:t>уратность,  лес</a:t>
            </a:r>
            <a:r>
              <a:rPr lang="ru-RU" b="1" i="1" dirty="0">
                <a:solidFill>
                  <a:srgbClr val="FF0000"/>
                </a:solidFill>
              </a:rPr>
              <a:t>т</a:t>
            </a:r>
            <a:r>
              <a:rPr lang="ru-RU" b="1" i="1" dirty="0"/>
              <a:t>ница.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67</Words>
  <Application>Microsoft Office PowerPoint</Application>
  <PresentationFormat>Экран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Тема Office</vt:lpstr>
      <vt:lpstr>Главные и второстепенные члены предложения </vt:lpstr>
      <vt:lpstr>Бл..г..дарю, бл..стящее,  св..бода, з..мля, гиган..ский, т..чение, ш..л, велос..пед, а..уратность, лес..ница. </vt:lpstr>
      <vt:lpstr>Благодарю, блестящее,  свобода, земля, гигантский, течение, шёл, велосипед, аккуратность,  лестница.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Главные и второстепенные члены предложения </dc:title>
  <dc:creator>Сания</dc:creator>
  <cp:lastModifiedBy>Сания</cp:lastModifiedBy>
  <cp:revision>1</cp:revision>
  <dcterms:created xsi:type="dcterms:W3CDTF">2012-10-11T20:49:17Z</dcterms:created>
  <dcterms:modified xsi:type="dcterms:W3CDTF">2012-10-11T20:52:47Z</dcterms:modified>
</cp:coreProperties>
</file>

<file path=docProps/thumbnail.jpeg>
</file>