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76C41-44D0-4B7B-8C0E-DB0DA90D49C9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FB803-6E41-4893-886D-996D119C16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2880319"/>
          </a:xfrm>
        </p:spPr>
        <p:txBody>
          <a:bodyPr>
            <a:normAutofit/>
          </a:bodyPr>
          <a:lstStyle/>
          <a:p>
            <a:r>
              <a:rPr lang="ru-RU" b="1" dirty="0"/>
              <a:t>Главные и второстепенные члены предложения</a:t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4032448"/>
          </a:xfrm>
        </p:spPr>
        <p:txBody>
          <a:bodyPr>
            <a:normAutofit/>
          </a:bodyPr>
          <a:lstStyle/>
          <a:p>
            <a:r>
              <a:rPr lang="ru-RU" b="1" i="1" dirty="0" err="1"/>
              <a:t>Бл</a:t>
            </a:r>
            <a:r>
              <a:rPr lang="ru-RU" b="1" i="1" dirty="0"/>
              <a:t>..г..дарю, </a:t>
            </a:r>
            <a:r>
              <a:rPr lang="ru-RU" b="1" i="1" dirty="0" err="1"/>
              <a:t>бл</a:t>
            </a:r>
            <a:r>
              <a:rPr lang="ru-RU" b="1" i="1" dirty="0"/>
              <a:t>..</a:t>
            </a:r>
            <a:r>
              <a:rPr lang="ru-RU" b="1" i="1" dirty="0" err="1"/>
              <a:t>стящее</a:t>
            </a:r>
            <a:r>
              <a:rPr lang="ru-RU" b="1" i="1" dirty="0"/>
              <a:t>,  св..бода, </a:t>
            </a:r>
            <a:r>
              <a:rPr lang="ru-RU" b="1" i="1" dirty="0" err="1"/>
              <a:t>з</a:t>
            </a:r>
            <a:r>
              <a:rPr lang="ru-RU" b="1" i="1" dirty="0"/>
              <a:t>..</a:t>
            </a:r>
            <a:r>
              <a:rPr lang="ru-RU" b="1" i="1" dirty="0" err="1"/>
              <a:t>мля</a:t>
            </a:r>
            <a:r>
              <a:rPr lang="ru-RU" b="1" i="1" dirty="0"/>
              <a:t>, </a:t>
            </a:r>
            <a:r>
              <a:rPr lang="ru-RU" b="1" i="1" dirty="0" err="1"/>
              <a:t>гиган</a:t>
            </a:r>
            <a:r>
              <a:rPr lang="ru-RU" b="1" i="1" dirty="0"/>
              <a:t>..</a:t>
            </a:r>
            <a:r>
              <a:rPr lang="ru-RU" b="1" i="1" dirty="0" err="1"/>
              <a:t>ский</a:t>
            </a:r>
            <a:r>
              <a:rPr lang="ru-RU" b="1" i="1" dirty="0"/>
              <a:t>, т..</a:t>
            </a:r>
            <a:r>
              <a:rPr lang="ru-RU" b="1" i="1" dirty="0" err="1"/>
              <a:t>чение</a:t>
            </a:r>
            <a:r>
              <a:rPr lang="ru-RU" b="1" i="1" dirty="0"/>
              <a:t>, </a:t>
            </a:r>
            <a:r>
              <a:rPr lang="ru-RU" b="1" i="1" dirty="0" err="1"/>
              <a:t>ш</a:t>
            </a:r>
            <a:r>
              <a:rPr lang="ru-RU" b="1" i="1" dirty="0"/>
              <a:t>..л, </a:t>
            </a:r>
            <a:r>
              <a:rPr lang="ru-RU" b="1" i="1" dirty="0" err="1"/>
              <a:t>велос</a:t>
            </a:r>
            <a:r>
              <a:rPr lang="ru-RU" b="1" i="1" dirty="0"/>
              <a:t>..</a:t>
            </a:r>
            <a:r>
              <a:rPr lang="ru-RU" b="1" i="1" dirty="0" err="1"/>
              <a:t>пед</a:t>
            </a:r>
            <a:r>
              <a:rPr lang="ru-RU" b="1" i="1" dirty="0"/>
              <a:t>, а..</a:t>
            </a:r>
            <a:r>
              <a:rPr lang="ru-RU" b="1" i="1" dirty="0" err="1"/>
              <a:t>уратность</a:t>
            </a:r>
            <a:r>
              <a:rPr lang="ru-RU" b="1" i="1" dirty="0"/>
              <a:t>, лес..</a:t>
            </a:r>
            <a:r>
              <a:rPr lang="ru-RU" b="1" i="1" dirty="0" err="1"/>
              <a:t>ница</a:t>
            </a:r>
            <a:r>
              <a:rPr lang="ru-RU" b="1" i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4954562"/>
          </a:xfrm>
        </p:spPr>
        <p:txBody>
          <a:bodyPr>
            <a:normAutofit/>
          </a:bodyPr>
          <a:lstStyle/>
          <a:p>
            <a:r>
              <a:rPr lang="ru-RU" b="1" i="1" dirty="0"/>
              <a:t>Бл</a:t>
            </a:r>
            <a:r>
              <a:rPr lang="ru-RU" b="1" i="1" dirty="0">
                <a:solidFill>
                  <a:srgbClr val="FF0000"/>
                </a:solidFill>
              </a:rPr>
              <a:t>а</a:t>
            </a:r>
            <a:r>
              <a:rPr lang="ru-RU" b="1" i="1" dirty="0"/>
              <a:t>г</a:t>
            </a:r>
            <a:r>
              <a:rPr lang="ru-RU" b="1" i="1" dirty="0">
                <a:solidFill>
                  <a:srgbClr val="FF0000"/>
                </a:solidFill>
              </a:rPr>
              <a:t>о</a:t>
            </a:r>
            <a:r>
              <a:rPr lang="ru-RU" b="1" i="1" dirty="0"/>
              <a:t>дарю, бл</a:t>
            </a:r>
            <a:r>
              <a:rPr lang="ru-RU" b="1" i="1" dirty="0">
                <a:solidFill>
                  <a:srgbClr val="FF0000"/>
                </a:solidFill>
              </a:rPr>
              <a:t>е</a:t>
            </a:r>
            <a:r>
              <a:rPr lang="ru-RU" b="1" i="1" dirty="0"/>
              <a:t>стящее,  св</a:t>
            </a:r>
            <a:r>
              <a:rPr lang="ru-RU" b="1" i="1" dirty="0">
                <a:solidFill>
                  <a:srgbClr val="FF0000"/>
                </a:solidFill>
              </a:rPr>
              <a:t>о</a:t>
            </a:r>
            <a:r>
              <a:rPr lang="ru-RU" b="1" i="1" dirty="0"/>
              <a:t>бода, з</a:t>
            </a:r>
            <a:r>
              <a:rPr lang="ru-RU" b="1" i="1" dirty="0">
                <a:solidFill>
                  <a:srgbClr val="FF0000"/>
                </a:solidFill>
              </a:rPr>
              <a:t>е</a:t>
            </a:r>
            <a:r>
              <a:rPr lang="ru-RU" b="1" i="1" dirty="0"/>
              <a:t>мля, гиган</a:t>
            </a:r>
            <a:r>
              <a:rPr lang="ru-RU" b="1" i="1" dirty="0">
                <a:solidFill>
                  <a:srgbClr val="FF0000"/>
                </a:solidFill>
              </a:rPr>
              <a:t>т</a:t>
            </a:r>
            <a:r>
              <a:rPr lang="ru-RU" b="1" i="1" dirty="0"/>
              <a:t>ский, т</a:t>
            </a:r>
            <a:r>
              <a:rPr lang="ru-RU" b="1" i="1" dirty="0">
                <a:solidFill>
                  <a:srgbClr val="FF0000"/>
                </a:solidFill>
              </a:rPr>
              <a:t>е</a:t>
            </a:r>
            <a:r>
              <a:rPr lang="ru-RU" b="1" i="1" dirty="0"/>
              <a:t>чение, ш</a:t>
            </a:r>
            <a:r>
              <a:rPr lang="ru-RU" b="1" i="1" dirty="0">
                <a:solidFill>
                  <a:srgbClr val="FF0000"/>
                </a:solidFill>
              </a:rPr>
              <a:t>ё</a:t>
            </a:r>
            <a:r>
              <a:rPr lang="ru-RU" b="1" i="1" dirty="0"/>
              <a:t>л, велос</a:t>
            </a:r>
            <a:r>
              <a:rPr lang="ru-RU" b="1" i="1" dirty="0">
                <a:solidFill>
                  <a:srgbClr val="FF0000"/>
                </a:solidFill>
              </a:rPr>
              <a:t>и</a:t>
            </a:r>
            <a:r>
              <a:rPr lang="ru-RU" b="1" i="1" dirty="0"/>
              <a:t>пед, а</a:t>
            </a:r>
            <a:r>
              <a:rPr lang="ru-RU" b="1" i="1" dirty="0">
                <a:solidFill>
                  <a:srgbClr val="FF0000"/>
                </a:solidFill>
              </a:rPr>
              <a:t>кк</a:t>
            </a:r>
            <a:r>
              <a:rPr lang="ru-RU" b="1" i="1" dirty="0"/>
              <a:t>уратность,  лес</a:t>
            </a:r>
            <a:r>
              <a:rPr lang="ru-RU" b="1" i="1" dirty="0">
                <a:solidFill>
                  <a:srgbClr val="FF0000"/>
                </a:solidFill>
              </a:rPr>
              <a:t>т</a:t>
            </a:r>
            <a:r>
              <a:rPr lang="ru-RU" b="1" i="1" dirty="0"/>
              <a:t>ница.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67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Главные и второстепенные члены предложения </vt:lpstr>
      <vt:lpstr>Бл..г..дарю, бл..стящее,  св..бода, з..мля, гиган..ский, т..чение, ш..л, велос..пед, а..уратность, лес..ница. </vt:lpstr>
      <vt:lpstr>Благодарю, блестящее,  свобода, земля, гигантский, течение, шёл, велосипед, аккуратность,  лестница.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Главные и второстепенные члены предложения </dc:title>
  <dc:creator>Сания</dc:creator>
  <cp:lastModifiedBy>Сания</cp:lastModifiedBy>
  <cp:revision>1</cp:revision>
  <dcterms:created xsi:type="dcterms:W3CDTF">2012-10-11T20:49:17Z</dcterms:created>
  <dcterms:modified xsi:type="dcterms:W3CDTF">2012-10-11T20:52:47Z</dcterms:modified>
</cp:coreProperties>
</file>