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6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90785-1CB9-4D60-9AAB-60EF911C7461}" type="datetimeFigureOut">
              <a:rPr lang="ru-RU" smtClean="0"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C3478-24D3-4FC9-8626-09D894B2C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90785-1CB9-4D60-9AAB-60EF911C7461}" type="datetimeFigureOut">
              <a:rPr lang="ru-RU" smtClean="0"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C3478-24D3-4FC9-8626-09D894B2C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90785-1CB9-4D60-9AAB-60EF911C7461}" type="datetimeFigureOut">
              <a:rPr lang="ru-RU" smtClean="0"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C3478-24D3-4FC9-8626-09D894B2C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90785-1CB9-4D60-9AAB-60EF911C7461}" type="datetimeFigureOut">
              <a:rPr lang="ru-RU" smtClean="0"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C3478-24D3-4FC9-8626-09D894B2C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90785-1CB9-4D60-9AAB-60EF911C7461}" type="datetimeFigureOut">
              <a:rPr lang="ru-RU" smtClean="0"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C3478-24D3-4FC9-8626-09D894B2C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90785-1CB9-4D60-9AAB-60EF911C7461}" type="datetimeFigureOut">
              <a:rPr lang="ru-RU" smtClean="0"/>
              <a:t>20.04.2012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C3478-24D3-4FC9-8626-09D894B2C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90785-1CB9-4D60-9AAB-60EF911C7461}" type="datetimeFigureOut">
              <a:rPr lang="ru-RU" smtClean="0"/>
              <a:t>20.04.2012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C3478-24D3-4FC9-8626-09D894B2C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90785-1CB9-4D60-9AAB-60EF911C7461}" type="datetimeFigureOut">
              <a:rPr lang="ru-RU" smtClean="0"/>
              <a:t>20.04.2012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C3478-24D3-4FC9-8626-09D894B2C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90785-1CB9-4D60-9AAB-60EF911C7461}" type="datetimeFigureOut">
              <a:rPr lang="ru-RU" smtClean="0"/>
              <a:t>20.04.2012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C3478-24D3-4FC9-8626-09D894B2C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90785-1CB9-4D60-9AAB-60EF911C7461}" type="datetimeFigureOut">
              <a:rPr lang="ru-RU" smtClean="0"/>
              <a:t>20.04.2012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C3478-24D3-4FC9-8626-09D894B2C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90785-1CB9-4D60-9AAB-60EF911C7461}" type="datetimeFigureOut">
              <a:rPr lang="ru-RU" smtClean="0"/>
              <a:t>20.04.2012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C3478-24D3-4FC9-8626-09D894B2C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90785-1CB9-4D60-9AAB-60EF911C7461}" type="datetimeFigureOut">
              <a:rPr lang="ru-RU" smtClean="0"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C3478-24D3-4FC9-8626-09D894B2C8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95536" y="199673"/>
            <a:ext cx="828092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Машинка стоит 60 р. А солдатик – в 2 раза дешевле. Сколько стоит солдатик?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 3 ветках сидело по 7 воробьёв. Сколько всего птиц сидело на ветках?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 продавца было 28 красных гвоздик и 14 белых. Она сделала из них букет по 7 цветков в каждом.  Сколько получилось букетов?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Длина прямоугольника 5 см. Чему равна ширина, если периметр 18 см?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Радиус окружности равен 12 см. Найдите её диаметр.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Диаметр окружности равен  46 см. Найдите её радиус.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 лето Марина прочитала 17 сказок. А рассказов на 36 больше. Сколько произведений прочитала Марина?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 </a:t>
            </a:r>
            <a:r>
              <a:rPr kumimoji="0" lang="ru-RU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Алсу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было 100 р.  Она купила йогурт за 28 р. и печенье за 42 р. Сколько денег у неё осталось?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496944" cy="1143000"/>
          </a:xfrm>
        </p:spPr>
        <p:txBody>
          <a:bodyPr>
            <a:noAutofit/>
          </a:bodyPr>
          <a:lstStyle/>
          <a:p>
            <a:r>
              <a:rPr lang="ru-RU" sz="4500" dirty="0">
                <a:latin typeface="Arial Black" pitchFamily="34" charset="0"/>
              </a:rPr>
              <a:t>30, 21, 6, 4, 24, 23, 70, 30</a:t>
            </a:r>
            <a:r>
              <a:rPr lang="ru-RU" sz="4500" dirty="0" smtClean="0">
                <a:latin typeface="Arial Black" pitchFamily="34" charset="0"/>
              </a:rPr>
              <a:t>.</a:t>
            </a:r>
            <a:endParaRPr lang="ru-RU" sz="45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1043608" y="476672"/>
            <a:ext cx="6984776" cy="4608512"/>
            <a:chOff x="2483768" y="2132856"/>
            <a:chExt cx="2600659" cy="1682151"/>
          </a:xfrm>
        </p:grpSpPr>
        <p:pic>
          <p:nvPicPr>
            <p:cNvPr id="16" name="Рисунок 15" descr="musical_note_530.jp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3968" y="2420888"/>
              <a:ext cx="800459" cy="793630"/>
            </a:xfrm>
            <a:prstGeom prst="rect">
              <a:avLst/>
            </a:prstGeom>
          </p:spPr>
        </p:pic>
        <p:pic>
          <p:nvPicPr>
            <p:cNvPr id="15" name="Рисунок 14" descr="musical_note_530.jp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47864" y="2995410"/>
              <a:ext cx="800459" cy="793630"/>
            </a:xfrm>
            <a:prstGeom prst="rect">
              <a:avLst/>
            </a:prstGeom>
          </p:spPr>
        </p:pic>
        <p:grpSp>
          <p:nvGrpSpPr>
            <p:cNvPr id="27650" name="Group 2"/>
            <p:cNvGrpSpPr>
              <a:grpSpLocks/>
            </p:cNvGrpSpPr>
            <p:nvPr/>
          </p:nvGrpSpPr>
          <p:grpSpPr bwMode="auto">
            <a:xfrm>
              <a:off x="2699792" y="2492896"/>
              <a:ext cx="2351088" cy="1163638"/>
              <a:chOff x="1758" y="4806"/>
              <a:chExt cx="3703" cy="1833"/>
            </a:xfrm>
          </p:grpSpPr>
          <p:cxnSp>
            <p:nvCxnSpPr>
              <p:cNvPr id="27651" name="AutoShape 3"/>
              <p:cNvCxnSpPr>
                <a:cxnSpLocks noChangeShapeType="1"/>
              </p:cNvCxnSpPr>
              <p:nvPr/>
            </p:nvCxnSpPr>
            <p:spPr bwMode="auto">
              <a:xfrm>
                <a:off x="1758" y="5209"/>
                <a:ext cx="3703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652" name="AutoShape 4"/>
              <p:cNvCxnSpPr>
                <a:cxnSpLocks noChangeShapeType="1"/>
              </p:cNvCxnSpPr>
              <p:nvPr/>
            </p:nvCxnSpPr>
            <p:spPr bwMode="auto">
              <a:xfrm>
                <a:off x="1758" y="5564"/>
                <a:ext cx="3703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653" name="AutoShape 5"/>
              <p:cNvCxnSpPr>
                <a:cxnSpLocks noChangeShapeType="1"/>
              </p:cNvCxnSpPr>
              <p:nvPr/>
            </p:nvCxnSpPr>
            <p:spPr bwMode="auto">
              <a:xfrm>
                <a:off x="1758" y="5929"/>
                <a:ext cx="3703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654" name="AutoShape 6"/>
              <p:cNvCxnSpPr>
                <a:cxnSpLocks noChangeShapeType="1"/>
              </p:cNvCxnSpPr>
              <p:nvPr/>
            </p:nvCxnSpPr>
            <p:spPr bwMode="auto">
              <a:xfrm>
                <a:off x="1758" y="6293"/>
                <a:ext cx="3703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655" name="AutoShape 7"/>
              <p:cNvCxnSpPr>
                <a:cxnSpLocks noChangeShapeType="1"/>
              </p:cNvCxnSpPr>
              <p:nvPr/>
            </p:nvCxnSpPr>
            <p:spPr bwMode="auto">
              <a:xfrm>
                <a:off x="1758" y="4806"/>
                <a:ext cx="3703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656" name="AutoShape 8"/>
              <p:cNvCxnSpPr>
                <a:cxnSpLocks noChangeShapeType="1"/>
              </p:cNvCxnSpPr>
              <p:nvPr/>
            </p:nvCxnSpPr>
            <p:spPr bwMode="auto">
              <a:xfrm>
                <a:off x="2712" y="6638"/>
                <a:ext cx="932" cy="1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pic>
          <p:nvPicPr>
            <p:cNvPr id="14" name="Рисунок 13" descr="http://img-fotki.yandex.ru/get/5903/svetlera.86/0_520d0_bf3350da_XXXL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83768" y="2132856"/>
              <a:ext cx="793631" cy="1682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TextBox 17"/>
          <p:cNvSpPr txBox="1"/>
          <p:nvPr/>
        </p:nvSpPr>
        <p:spPr>
          <a:xfrm>
            <a:off x="1835696" y="5013176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atin typeface="Segoe Print" pitchFamily="2" charset="0"/>
              </a:rPr>
              <a:t>Доля</a:t>
            </a:r>
            <a:endParaRPr lang="ru-RU" sz="9600" b="1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151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30, 21, 6, 4, 24, 23, 70, 30.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Сания</dc:creator>
  <cp:lastModifiedBy>Сания</cp:lastModifiedBy>
  <cp:revision>2</cp:revision>
  <dcterms:created xsi:type="dcterms:W3CDTF">2012-04-19T21:55:52Z</dcterms:created>
  <dcterms:modified xsi:type="dcterms:W3CDTF">2012-04-19T22:04:21Z</dcterms:modified>
</cp:coreProperties>
</file>