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4.xml" ContentType="application/vnd.openxmlformats-officedocument.drawingml.diagram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diagrams/drawing1.xml" ContentType="application/vnd.ms-office.drawingml.diagramDrawing+xml"/>
  <Override PartName="/ppt/diagrams/quickStyle3.xml" ContentType="application/vnd.openxmlformats-officedocument.drawingml.diagram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1" r:id="rId1"/>
  </p:sldMasterIdLst>
  <p:sldIdLst>
    <p:sldId id="280" r:id="rId2"/>
    <p:sldId id="283" r:id="rId3"/>
    <p:sldId id="281" r:id="rId4"/>
    <p:sldId id="282" r:id="rId5"/>
    <p:sldId id="284" r:id="rId6"/>
    <p:sldId id="267" r:id="rId7"/>
    <p:sldId id="286" r:id="rId8"/>
    <p:sldId id="285" r:id="rId9"/>
    <p:sldId id="279" r:id="rId10"/>
    <p:sldId id="269" r:id="rId11"/>
    <p:sldId id="270" r:id="rId12"/>
    <p:sldId id="271" r:id="rId13"/>
    <p:sldId id="273" r:id="rId14"/>
    <p:sldId id="276" r:id="rId15"/>
    <p:sldId id="261" r:id="rId1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  <p:clrMru>
    <a:srgbClr val="280DCD"/>
    <a:srgbClr val="E18790"/>
    <a:srgbClr val="D81102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641" autoAdjust="0"/>
    <p:restoredTop sz="94717" autoAdjust="0"/>
  </p:normalViewPr>
  <p:slideViewPr>
    <p:cSldViewPr>
      <p:cViewPr varScale="1">
        <p:scale>
          <a:sx n="69" d="100"/>
          <a:sy n="69" d="100"/>
        </p:scale>
        <p:origin x="-51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_rels/data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slide" Target="../slides/slide5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#1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#4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#3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#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6175C65-7A55-4E8F-AF4F-0E4B8A921A7B}" type="doc">
      <dgm:prSet loTypeId="urn:microsoft.com/office/officeart/2005/8/layout/default" loCatId="list" qsTypeId="urn:microsoft.com/office/officeart/2005/8/quickstyle/3d2" qsCatId="3D" csTypeId="urn:microsoft.com/office/officeart/2005/8/colors/accent1_2#1" csCatId="accent1" phldr="1"/>
      <dgm:spPr/>
      <dgm:t>
        <a:bodyPr/>
        <a:lstStyle/>
        <a:p>
          <a:endParaRPr lang="ru-RU"/>
        </a:p>
      </dgm:t>
    </dgm:pt>
    <dgm:pt modelId="{290BF4C0-7F67-4C81-B091-574DB764CE8F}">
      <dgm:prSet phldrT="[Текст]"/>
      <dgm:spPr/>
      <dgm:t>
        <a:bodyPr/>
        <a:lstStyle/>
        <a:p>
          <a:r>
            <a:rPr lang="ru-RU" dirty="0" smtClean="0"/>
            <a:t>«Защита Отечества является </a:t>
          </a:r>
          <a:r>
            <a:rPr lang="ru-RU" dirty="0" smtClean="0">
              <a:hlinkClick xmlns:r="http://schemas.openxmlformats.org/officeDocument/2006/relationships" r:id="rId1" action="ppaction://hlinksldjump"/>
            </a:rPr>
            <a:t>долгом</a:t>
          </a:r>
          <a:r>
            <a:rPr lang="ru-RU" dirty="0" smtClean="0"/>
            <a:t> и </a:t>
          </a:r>
          <a:r>
            <a:rPr lang="ru-RU" dirty="0" smtClean="0">
              <a:hlinkClick xmlns:r="http://schemas.openxmlformats.org/officeDocument/2006/relationships" r:id="rId2" action="ppaction://hlinksldjump"/>
            </a:rPr>
            <a:t>обязанностью</a:t>
          </a:r>
          <a:r>
            <a:rPr lang="ru-RU" dirty="0" smtClean="0"/>
            <a:t> гражданина Российской Федерации.»</a:t>
          </a:r>
          <a:endParaRPr lang="ru-RU" dirty="0"/>
        </a:p>
      </dgm:t>
    </dgm:pt>
    <dgm:pt modelId="{CC250D2C-AD94-445F-BD64-427891B844DF}" type="parTrans" cxnId="{A709D029-2F7C-4F90-BED3-B14D1E48E02F}">
      <dgm:prSet/>
      <dgm:spPr/>
      <dgm:t>
        <a:bodyPr/>
        <a:lstStyle/>
        <a:p>
          <a:endParaRPr lang="ru-RU"/>
        </a:p>
      </dgm:t>
    </dgm:pt>
    <dgm:pt modelId="{6705A3FF-52BE-46CB-AB5F-5666C2CE36C8}" type="sibTrans" cxnId="{A709D029-2F7C-4F90-BED3-B14D1E48E02F}">
      <dgm:prSet/>
      <dgm:spPr/>
      <dgm:t>
        <a:bodyPr/>
        <a:lstStyle/>
        <a:p>
          <a:endParaRPr lang="ru-RU"/>
        </a:p>
      </dgm:t>
    </dgm:pt>
    <dgm:pt modelId="{70B5B320-D01B-485E-B43D-982DC7A2ABF7}">
      <dgm:prSet phldrT="[Текст]"/>
      <dgm:spPr/>
      <dgm:t>
        <a:bodyPr/>
        <a:lstStyle/>
        <a:p>
          <a:r>
            <a:rPr lang="ru-RU" dirty="0" smtClean="0"/>
            <a:t>Конституция Российской Федерации</a:t>
          </a:r>
          <a:endParaRPr lang="ru-RU" dirty="0"/>
        </a:p>
      </dgm:t>
    </dgm:pt>
    <dgm:pt modelId="{A0D592F3-0A79-498D-88C6-E437606A53DE}" type="parTrans" cxnId="{9278D0C8-F277-435D-AEC2-C8F3917D634A}">
      <dgm:prSet/>
      <dgm:spPr/>
      <dgm:t>
        <a:bodyPr/>
        <a:lstStyle/>
        <a:p>
          <a:endParaRPr lang="ru-RU"/>
        </a:p>
      </dgm:t>
    </dgm:pt>
    <dgm:pt modelId="{1C61CE6E-1099-4E74-A5D5-87241F08B0B5}" type="sibTrans" cxnId="{9278D0C8-F277-435D-AEC2-C8F3917D634A}">
      <dgm:prSet/>
      <dgm:spPr/>
      <dgm:t>
        <a:bodyPr/>
        <a:lstStyle/>
        <a:p>
          <a:endParaRPr lang="ru-RU"/>
        </a:p>
      </dgm:t>
    </dgm:pt>
    <dgm:pt modelId="{EC638E8B-8006-41E1-8F4A-39CDA2129DD3}" type="pres">
      <dgm:prSet presAssocID="{76175C65-7A55-4E8F-AF4F-0E4B8A921A7B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DAFCB4C-E9DA-4233-84BC-145C3186F3D7}" type="pres">
      <dgm:prSet presAssocID="{290BF4C0-7F67-4C81-B091-574DB764CE8F}" presName="node" presStyleLbl="node1" presStyleIdx="0" presStyleCnt="2" custScaleX="229083" custLinFactY="20113" custLinFactNeighborX="55864" custLinFactNeighborY="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3F397ED-AFDC-476E-B0A1-48DACCF9C6B3}" type="pres">
      <dgm:prSet presAssocID="{6705A3FF-52BE-46CB-AB5F-5666C2CE36C8}" presName="sibTrans" presStyleCnt="0"/>
      <dgm:spPr/>
    </dgm:pt>
    <dgm:pt modelId="{527DA209-AE1E-4D07-A976-7F835907CE33}" type="pres">
      <dgm:prSet presAssocID="{70B5B320-D01B-485E-B43D-982DC7A2ABF7}" presName="node" presStyleLbl="node1" presStyleIdx="1" presStyleCnt="2" custScaleX="228307" custLinFactY="-100000" custLinFactNeighborX="-66" custLinFactNeighborY="-13367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9278D0C8-F277-435D-AEC2-C8F3917D634A}" srcId="{76175C65-7A55-4E8F-AF4F-0E4B8A921A7B}" destId="{70B5B320-D01B-485E-B43D-982DC7A2ABF7}" srcOrd="1" destOrd="0" parTransId="{A0D592F3-0A79-498D-88C6-E437606A53DE}" sibTransId="{1C61CE6E-1099-4E74-A5D5-87241F08B0B5}"/>
    <dgm:cxn modelId="{4B220B37-1C68-4DD8-B575-135CB3BBE6C0}" type="presOf" srcId="{70B5B320-D01B-485E-B43D-982DC7A2ABF7}" destId="{527DA209-AE1E-4D07-A976-7F835907CE33}" srcOrd="0" destOrd="0" presId="urn:microsoft.com/office/officeart/2005/8/layout/default"/>
    <dgm:cxn modelId="{B980D0FE-1081-41E3-9466-F417A05CFE52}" type="presOf" srcId="{290BF4C0-7F67-4C81-B091-574DB764CE8F}" destId="{3DAFCB4C-E9DA-4233-84BC-145C3186F3D7}" srcOrd="0" destOrd="0" presId="urn:microsoft.com/office/officeart/2005/8/layout/default"/>
    <dgm:cxn modelId="{A709D029-2F7C-4F90-BED3-B14D1E48E02F}" srcId="{76175C65-7A55-4E8F-AF4F-0E4B8A921A7B}" destId="{290BF4C0-7F67-4C81-B091-574DB764CE8F}" srcOrd="0" destOrd="0" parTransId="{CC250D2C-AD94-445F-BD64-427891B844DF}" sibTransId="{6705A3FF-52BE-46CB-AB5F-5666C2CE36C8}"/>
    <dgm:cxn modelId="{86C0600D-744D-4AEB-A114-E70B09EBAF41}" type="presOf" srcId="{76175C65-7A55-4E8F-AF4F-0E4B8A921A7B}" destId="{EC638E8B-8006-41E1-8F4A-39CDA2129DD3}" srcOrd="0" destOrd="0" presId="urn:microsoft.com/office/officeart/2005/8/layout/default"/>
    <dgm:cxn modelId="{C29DB553-4B61-4D14-8061-6FCE25205B8E}" type="presParOf" srcId="{EC638E8B-8006-41E1-8F4A-39CDA2129DD3}" destId="{3DAFCB4C-E9DA-4233-84BC-145C3186F3D7}" srcOrd="0" destOrd="0" presId="urn:microsoft.com/office/officeart/2005/8/layout/default"/>
    <dgm:cxn modelId="{AB26FE91-674D-4B86-B587-D138A18E258C}" type="presParOf" srcId="{EC638E8B-8006-41E1-8F4A-39CDA2129DD3}" destId="{D3F397ED-AFDC-476E-B0A1-48DACCF9C6B3}" srcOrd="1" destOrd="0" presId="urn:microsoft.com/office/officeart/2005/8/layout/default"/>
    <dgm:cxn modelId="{841D8E73-EDFC-4491-8151-58F807B36389}" type="presParOf" srcId="{EC638E8B-8006-41E1-8F4A-39CDA2129DD3}" destId="{527DA209-AE1E-4D07-A976-7F835907CE33}" srcOrd="2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C8826A6-7B5C-47E2-AC54-8C9E47F36059}" type="doc">
      <dgm:prSet loTypeId="urn:microsoft.com/office/officeart/2005/8/layout/radial1" loCatId="relationship" qsTypeId="urn:microsoft.com/office/officeart/2005/8/quickstyle/3d2" qsCatId="3D" csTypeId="urn:microsoft.com/office/officeart/2005/8/colors/accent1_2#4" csCatId="accent1" phldr="1"/>
      <dgm:spPr/>
      <dgm:t>
        <a:bodyPr/>
        <a:lstStyle/>
        <a:p>
          <a:endParaRPr lang="ru-RU"/>
        </a:p>
      </dgm:t>
    </dgm:pt>
    <dgm:pt modelId="{A5C3CDBE-9005-4991-BDA2-55CA30D80999}">
      <dgm:prSet phldrT="[Текст]" custT="1"/>
      <dgm:spPr/>
      <dgm:t>
        <a:bodyPr/>
        <a:lstStyle/>
        <a:p>
          <a:r>
            <a:rPr lang="ru-RU" sz="2700" dirty="0" smtClean="0"/>
            <a:t>Общие обязанности военнослужащего</a:t>
          </a:r>
        </a:p>
      </dgm:t>
    </dgm:pt>
    <dgm:pt modelId="{DFE00076-6AF0-4718-9419-17A78AC98AC4}" type="parTrans" cxnId="{65E4B5B9-E375-4248-B7EC-B68941DB7589}">
      <dgm:prSet/>
      <dgm:spPr/>
      <dgm:t>
        <a:bodyPr/>
        <a:lstStyle/>
        <a:p>
          <a:endParaRPr lang="ru-RU"/>
        </a:p>
      </dgm:t>
    </dgm:pt>
    <dgm:pt modelId="{517F69D7-B189-41FD-B234-05B8ADB7F305}" type="sibTrans" cxnId="{65E4B5B9-E375-4248-B7EC-B68941DB7589}">
      <dgm:prSet/>
      <dgm:spPr/>
      <dgm:t>
        <a:bodyPr/>
        <a:lstStyle/>
        <a:p>
          <a:endParaRPr lang="ru-RU"/>
        </a:p>
      </dgm:t>
    </dgm:pt>
    <dgm:pt modelId="{CEB43FEA-6AFB-4416-BD89-B11C1A9D9632}">
      <dgm:prSet phldrT="[Текст]" custT="1"/>
      <dgm:spPr/>
      <dgm:t>
        <a:bodyPr/>
        <a:lstStyle/>
        <a:p>
          <a:pPr algn="ctr"/>
          <a:r>
            <a:rPr lang="ru-RU" sz="1750" dirty="0" smtClean="0"/>
            <a:t>Совершать воинское мастерство, содержать в постоянной готовности к применению</a:t>
          </a:r>
        </a:p>
        <a:p>
          <a:pPr algn="ctr"/>
          <a:r>
            <a:rPr lang="ru-RU" sz="1750" dirty="0" smtClean="0"/>
            <a:t>   вооружение и военную технику, беречь военное имущество</a:t>
          </a:r>
          <a:endParaRPr lang="ru-RU" sz="1750" dirty="0"/>
        </a:p>
      </dgm:t>
    </dgm:pt>
    <dgm:pt modelId="{CADB5D89-1956-4A43-8486-82F9FE1505B3}" type="parTrans" cxnId="{897B7B3B-65B1-40DB-934A-132FC552DEC3}">
      <dgm:prSet/>
      <dgm:spPr/>
      <dgm:t>
        <a:bodyPr/>
        <a:lstStyle/>
        <a:p>
          <a:endParaRPr lang="ru-RU"/>
        </a:p>
      </dgm:t>
    </dgm:pt>
    <dgm:pt modelId="{C64F84AE-BDE4-4E28-931F-E0596A406147}" type="sibTrans" cxnId="{897B7B3B-65B1-40DB-934A-132FC552DEC3}">
      <dgm:prSet/>
      <dgm:spPr/>
      <dgm:t>
        <a:bodyPr/>
        <a:lstStyle/>
        <a:p>
          <a:endParaRPr lang="ru-RU"/>
        </a:p>
      </dgm:t>
    </dgm:pt>
    <dgm:pt modelId="{AA514ACC-45CB-4171-BC34-7370B1A6B707}">
      <dgm:prSet phldrT="[Текст]"/>
      <dgm:spPr/>
      <dgm:t>
        <a:bodyPr/>
        <a:lstStyle/>
        <a:p>
          <a:r>
            <a:rPr lang="ru-RU" dirty="0" smtClean="0"/>
            <a:t>Быть верным Военной присяге, беззаветно служить своему народу</a:t>
          </a:r>
          <a:endParaRPr lang="ru-RU" dirty="0"/>
        </a:p>
      </dgm:t>
    </dgm:pt>
    <dgm:pt modelId="{34AF6F0A-FBDD-45D1-BEEA-FF55FECA9639}" type="parTrans" cxnId="{21FFF3F0-99C1-4473-97C3-28CFA943E33C}">
      <dgm:prSet/>
      <dgm:spPr/>
      <dgm:t>
        <a:bodyPr/>
        <a:lstStyle/>
        <a:p>
          <a:endParaRPr lang="ru-RU"/>
        </a:p>
      </dgm:t>
    </dgm:pt>
    <dgm:pt modelId="{74D5B05C-EFC4-4EAC-B33F-4A47932C1251}" type="sibTrans" cxnId="{21FFF3F0-99C1-4473-97C3-28CFA943E33C}">
      <dgm:prSet/>
      <dgm:spPr/>
      <dgm:t>
        <a:bodyPr/>
        <a:lstStyle/>
        <a:p>
          <a:endParaRPr lang="ru-RU"/>
        </a:p>
      </dgm:t>
    </dgm:pt>
    <dgm:pt modelId="{615420A4-C870-4C7F-AF22-FB7CC44BDDF9}">
      <dgm:prSet phldrT="[Текст]" custT="1"/>
      <dgm:spPr/>
      <dgm:t>
        <a:bodyPr/>
        <a:lstStyle/>
        <a:p>
          <a:r>
            <a:rPr lang="ru-RU" sz="1400" dirty="0" smtClean="0"/>
            <a:t>           </a:t>
          </a:r>
          <a:r>
            <a:rPr lang="ru-RU" sz="2000" dirty="0" smtClean="0"/>
            <a:t>Дорожить честью и боевой славой защитников своего народа, честью воинского звания и войсковым товариществом</a:t>
          </a:r>
          <a:endParaRPr lang="ru-RU" sz="2000" dirty="0"/>
        </a:p>
      </dgm:t>
    </dgm:pt>
    <dgm:pt modelId="{588C4C31-F201-4803-B681-E00C6B8D4DC4}" type="parTrans" cxnId="{B095DD6B-12D8-4F2D-B178-16476C08DF04}">
      <dgm:prSet/>
      <dgm:spPr/>
      <dgm:t>
        <a:bodyPr/>
        <a:lstStyle/>
        <a:p>
          <a:endParaRPr lang="ru-RU"/>
        </a:p>
      </dgm:t>
    </dgm:pt>
    <dgm:pt modelId="{DD38F0BA-1BE1-42DE-839C-ACD6834691E1}" type="sibTrans" cxnId="{B095DD6B-12D8-4F2D-B178-16476C08DF04}">
      <dgm:prSet/>
      <dgm:spPr/>
      <dgm:t>
        <a:bodyPr/>
        <a:lstStyle/>
        <a:p>
          <a:endParaRPr lang="ru-RU"/>
        </a:p>
      </dgm:t>
    </dgm:pt>
    <dgm:pt modelId="{DD947135-5993-410A-9D81-99A88FDDFE2D}">
      <dgm:prSet phldrT="[Текст]" custT="1"/>
      <dgm:spPr/>
      <dgm:t>
        <a:bodyPr/>
        <a:lstStyle/>
        <a:p>
          <a:r>
            <a:rPr lang="ru-RU" sz="1800" dirty="0" smtClean="0"/>
            <a:t>Быть дисциплинированным, бдительным, хранить государственную и военную тайну</a:t>
          </a:r>
          <a:endParaRPr lang="ru-RU" sz="1800" dirty="0"/>
        </a:p>
      </dgm:t>
    </dgm:pt>
    <dgm:pt modelId="{86CC7D7D-F791-42B4-975B-C74EE93871EC}" type="parTrans" cxnId="{A459001B-43F4-47B0-9660-2CB1561410C8}">
      <dgm:prSet/>
      <dgm:spPr/>
      <dgm:t>
        <a:bodyPr/>
        <a:lstStyle/>
        <a:p>
          <a:endParaRPr lang="ru-RU"/>
        </a:p>
      </dgm:t>
    </dgm:pt>
    <dgm:pt modelId="{37BB336B-AE55-4CEF-BC94-8C5BD24DBBD9}" type="sibTrans" cxnId="{A459001B-43F4-47B0-9660-2CB1561410C8}">
      <dgm:prSet/>
      <dgm:spPr/>
      <dgm:t>
        <a:bodyPr/>
        <a:lstStyle/>
        <a:p>
          <a:endParaRPr lang="ru-RU"/>
        </a:p>
      </dgm:t>
    </dgm:pt>
    <dgm:pt modelId="{A6262602-4E17-41C0-A12A-0E4BFDC4A0FF}" type="pres">
      <dgm:prSet presAssocID="{0C8826A6-7B5C-47E2-AC54-8C9E47F36059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B07FC295-BE29-40A5-9995-51B0F692D124}" type="pres">
      <dgm:prSet presAssocID="{A5C3CDBE-9005-4991-BDA2-55CA30D80999}" presName="centerShape" presStyleLbl="node0" presStyleIdx="0" presStyleCnt="1" custScaleX="228439" custScaleY="152293" custLinFactNeighborX="2374"/>
      <dgm:spPr/>
      <dgm:t>
        <a:bodyPr/>
        <a:lstStyle/>
        <a:p>
          <a:endParaRPr lang="ru-RU"/>
        </a:p>
      </dgm:t>
    </dgm:pt>
    <dgm:pt modelId="{DA3123B4-7DF8-4738-B974-8A852B6A62C0}" type="pres">
      <dgm:prSet presAssocID="{CADB5D89-1956-4A43-8486-82F9FE1505B3}" presName="Name9" presStyleLbl="parChTrans1D2" presStyleIdx="0" presStyleCnt="4"/>
      <dgm:spPr/>
      <dgm:t>
        <a:bodyPr/>
        <a:lstStyle/>
        <a:p>
          <a:endParaRPr lang="ru-RU"/>
        </a:p>
      </dgm:t>
    </dgm:pt>
    <dgm:pt modelId="{0AC01971-A10A-4282-A240-57D5C9712879}" type="pres">
      <dgm:prSet presAssocID="{CADB5D89-1956-4A43-8486-82F9FE1505B3}" presName="connTx" presStyleLbl="parChTrans1D2" presStyleIdx="0" presStyleCnt="4"/>
      <dgm:spPr/>
      <dgm:t>
        <a:bodyPr/>
        <a:lstStyle/>
        <a:p>
          <a:endParaRPr lang="ru-RU"/>
        </a:p>
      </dgm:t>
    </dgm:pt>
    <dgm:pt modelId="{5F48449A-C9A3-41EB-A345-CCC0A1BDED20}" type="pres">
      <dgm:prSet presAssocID="{CEB43FEA-6AFB-4416-BD89-B11C1A9D9632}" presName="node" presStyleLbl="node1" presStyleIdx="0" presStyleCnt="4" custScaleX="439485" custRadScaleRad="10431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4B6FADC-4CB5-4B0B-82D8-509BE8D2BD6A}" type="pres">
      <dgm:prSet presAssocID="{34AF6F0A-FBDD-45D1-BEEA-FF55FECA9639}" presName="Name9" presStyleLbl="parChTrans1D2" presStyleIdx="1" presStyleCnt="4"/>
      <dgm:spPr/>
      <dgm:t>
        <a:bodyPr/>
        <a:lstStyle/>
        <a:p>
          <a:endParaRPr lang="ru-RU"/>
        </a:p>
      </dgm:t>
    </dgm:pt>
    <dgm:pt modelId="{574AC071-4881-44BC-840C-C23CAA4717F8}" type="pres">
      <dgm:prSet presAssocID="{34AF6F0A-FBDD-45D1-BEEA-FF55FECA9639}" presName="connTx" presStyleLbl="parChTrans1D2" presStyleIdx="1" presStyleCnt="4"/>
      <dgm:spPr/>
      <dgm:t>
        <a:bodyPr/>
        <a:lstStyle/>
        <a:p>
          <a:endParaRPr lang="ru-RU"/>
        </a:p>
      </dgm:t>
    </dgm:pt>
    <dgm:pt modelId="{46224522-7FCF-412F-B581-9387A5FC39A6}" type="pres">
      <dgm:prSet presAssocID="{AA514ACC-45CB-4171-BC34-7370B1A6B707}" presName="node" presStyleLbl="node1" presStyleIdx="1" presStyleCnt="4" custScaleY="363164" custRadScaleRad="13416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3733259-6322-445A-A710-D4A3E4E2C8FE}" type="pres">
      <dgm:prSet presAssocID="{588C4C31-F201-4803-B681-E00C6B8D4DC4}" presName="Name9" presStyleLbl="parChTrans1D2" presStyleIdx="2" presStyleCnt="4"/>
      <dgm:spPr/>
      <dgm:t>
        <a:bodyPr/>
        <a:lstStyle/>
        <a:p>
          <a:endParaRPr lang="ru-RU"/>
        </a:p>
      </dgm:t>
    </dgm:pt>
    <dgm:pt modelId="{3DCE0AD1-AFD6-4C76-B683-7376DF78CFAF}" type="pres">
      <dgm:prSet presAssocID="{588C4C31-F201-4803-B681-E00C6B8D4DC4}" presName="connTx" presStyleLbl="parChTrans1D2" presStyleIdx="2" presStyleCnt="4"/>
      <dgm:spPr/>
      <dgm:t>
        <a:bodyPr/>
        <a:lstStyle/>
        <a:p>
          <a:endParaRPr lang="ru-RU"/>
        </a:p>
      </dgm:t>
    </dgm:pt>
    <dgm:pt modelId="{52294283-999C-484B-853D-77AA8810F2FD}" type="pres">
      <dgm:prSet presAssocID="{615420A4-C870-4C7F-AF22-FB7CC44BDDF9}" presName="node" presStyleLbl="node1" presStyleIdx="2" presStyleCnt="4" custScaleX="423052" custRadScaleRad="100973" custRadScaleInc="-1404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ED228A6-C6F5-434B-9235-A10888FAB263}" type="pres">
      <dgm:prSet presAssocID="{86CC7D7D-F791-42B4-975B-C74EE93871EC}" presName="Name9" presStyleLbl="parChTrans1D2" presStyleIdx="3" presStyleCnt="4"/>
      <dgm:spPr/>
      <dgm:t>
        <a:bodyPr/>
        <a:lstStyle/>
        <a:p>
          <a:endParaRPr lang="ru-RU"/>
        </a:p>
      </dgm:t>
    </dgm:pt>
    <dgm:pt modelId="{CCD4DD33-1294-492E-907E-8BB278593F48}" type="pres">
      <dgm:prSet presAssocID="{86CC7D7D-F791-42B4-975B-C74EE93871EC}" presName="connTx" presStyleLbl="parChTrans1D2" presStyleIdx="3" presStyleCnt="4"/>
      <dgm:spPr/>
      <dgm:t>
        <a:bodyPr/>
        <a:lstStyle/>
        <a:p>
          <a:endParaRPr lang="ru-RU"/>
        </a:p>
      </dgm:t>
    </dgm:pt>
    <dgm:pt modelId="{30B7DC70-5D53-4E38-A2EC-6AD2E36AD8EC}" type="pres">
      <dgm:prSet presAssocID="{DD947135-5993-410A-9D81-99A88FDDFE2D}" presName="node" presStyleLbl="node1" presStyleIdx="3" presStyleCnt="4" custScaleX="108452" custScaleY="356332" custRadScaleRad="129858" custRadScaleInc="-50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C9142B36-D572-48D1-BCB9-9ED73F6FBF05}" type="presOf" srcId="{615420A4-C870-4C7F-AF22-FB7CC44BDDF9}" destId="{52294283-999C-484B-853D-77AA8810F2FD}" srcOrd="0" destOrd="0" presId="urn:microsoft.com/office/officeart/2005/8/layout/radial1"/>
    <dgm:cxn modelId="{B808C51E-61DB-40F4-B557-FD525131D0BD}" type="presOf" srcId="{CADB5D89-1956-4A43-8486-82F9FE1505B3}" destId="{0AC01971-A10A-4282-A240-57D5C9712879}" srcOrd="1" destOrd="0" presId="urn:microsoft.com/office/officeart/2005/8/layout/radial1"/>
    <dgm:cxn modelId="{B2A3240D-DF91-4A49-9562-25979BCC089B}" type="presOf" srcId="{34AF6F0A-FBDD-45D1-BEEA-FF55FECA9639}" destId="{74B6FADC-4CB5-4B0B-82D8-509BE8D2BD6A}" srcOrd="0" destOrd="0" presId="urn:microsoft.com/office/officeart/2005/8/layout/radial1"/>
    <dgm:cxn modelId="{E3113D32-F8F7-44AC-8A58-19A715448C19}" type="presOf" srcId="{34AF6F0A-FBDD-45D1-BEEA-FF55FECA9639}" destId="{574AC071-4881-44BC-840C-C23CAA4717F8}" srcOrd="1" destOrd="0" presId="urn:microsoft.com/office/officeart/2005/8/layout/radial1"/>
    <dgm:cxn modelId="{65E4B5B9-E375-4248-B7EC-B68941DB7589}" srcId="{0C8826A6-7B5C-47E2-AC54-8C9E47F36059}" destId="{A5C3CDBE-9005-4991-BDA2-55CA30D80999}" srcOrd="0" destOrd="0" parTransId="{DFE00076-6AF0-4718-9419-17A78AC98AC4}" sibTransId="{517F69D7-B189-41FD-B234-05B8ADB7F305}"/>
    <dgm:cxn modelId="{89F77F87-E4D1-40F6-8A32-2C5D640A5640}" type="presOf" srcId="{588C4C31-F201-4803-B681-E00C6B8D4DC4}" destId="{3DCE0AD1-AFD6-4C76-B683-7376DF78CFAF}" srcOrd="1" destOrd="0" presId="urn:microsoft.com/office/officeart/2005/8/layout/radial1"/>
    <dgm:cxn modelId="{553568E9-A365-46C5-A521-97B12A697942}" type="presOf" srcId="{86CC7D7D-F791-42B4-975B-C74EE93871EC}" destId="{CCD4DD33-1294-492E-907E-8BB278593F48}" srcOrd="1" destOrd="0" presId="urn:microsoft.com/office/officeart/2005/8/layout/radial1"/>
    <dgm:cxn modelId="{FF8B0DC6-274E-4A8C-8AEA-CE6760457BB5}" type="presOf" srcId="{CEB43FEA-6AFB-4416-BD89-B11C1A9D9632}" destId="{5F48449A-C9A3-41EB-A345-CCC0A1BDED20}" srcOrd="0" destOrd="0" presId="urn:microsoft.com/office/officeart/2005/8/layout/radial1"/>
    <dgm:cxn modelId="{C39B43FA-D75B-425D-A61A-7B3A23881098}" type="presOf" srcId="{86CC7D7D-F791-42B4-975B-C74EE93871EC}" destId="{7ED228A6-C6F5-434B-9235-A10888FAB263}" srcOrd="0" destOrd="0" presId="urn:microsoft.com/office/officeart/2005/8/layout/radial1"/>
    <dgm:cxn modelId="{FF79D0FF-C170-4308-94F0-A8D3D8F0B441}" type="presOf" srcId="{AA514ACC-45CB-4171-BC34-7370B1A6B707}" destId="{46224522-7FCF-412F-B581-9387A5FC39A6}" srcOrd="0" destOrd="0" presId="urn:microsoft.com/office/officeart/2005/8/layout/radial1"/>
    <dgm:cxn modelId="{B095DD6B-12D8-4F2D-B178-16476C08DF04}" srcId="{A5C3CDBE-9005-4991-BDA2-55CA30D80999}" destId="{615420A4-C870-4C7F-AF22-FB7CC44BDDF9}" srcOrd="2" destOrd="0" parTransId="{588C4C31-F201-4803-B681-E00C6B8D4DC4}" sibTransId="{DD38F0BA-1BE1-42DE-839C-ACD6834691E1}"/>
    <dgm:cxn modelId="{AC006F8D-A047-42CD-BB8E-406586D3B2BB}" type="presOf" srcId="{CADB5D89-1956-4A43-8486-82F9FE1505B3}" destId="{DA3123B4-7DF8-4738-B974-8A852B6A62C0}" srcOrd="0" destOrd="0" presId="urn:microsoft.com/office/officeart/2005/8/layout/radial1"/>
    <dgm:cxn modelId="{2BBAF81D-6CD3-4980-AEF2-510596BA250E}" type="presOf" srcId="{0C8826A6-7B5C-47E2-AC54-8C9E47F36059}" destId="{A6262602-4E17-41C0-A12A-0E4BFDC4A0FF}" srcOrd="0" destOrd="0" presId="urn:microsoft.com/office/officeart/2005/8/layout/radial1"/>
    <dgm:cxn modelId="{52ED2E39-326D-46A6-B110-8CC8F578B62F}" type="presOf" srcId="{A5C3CDBE-9005-4991-BDA2-55CA30D80999}" destId="{B07FC295-BE29-40A5-9995-51B0F692D124}" srcOrd="0" destOrd="0" presId="urn:microsoft.com/office/officeart/2005/8/layout/radial1"/>
    <dgm:cxn modelId="{A459001B-43F4-47B0-9660-2CB1561410C8}" srcId="{A5C3CDBE-9005-4991-BDA2-55CA30D80999}" destId="{DD947135-5993-410A-9D81-99A88FDDFE2D}" srcOrd="3" destOrd="0" parTransId="{86CC7D7D-F791-42B4-975B-C74EE93871EC}" sibTransId="{37BB336B-AE55-4CEF-BC94-8C5BD24DBBD9}"/>
    <dgm:cxn modelId="{5073133F-5A7B-4B64-BE24-BAED2081A63E}" type="presOf" srcId="{588C4C31-F201-4803-B681-E00C6B8D4DC4}" destId="{73733259-6322-445A-A710-D4A3E4E2C8FE}" srcOrd="0" destOrd="0" presId="urn:microsoft.com/office/officeart/2005/8/layout/radial1"/>
    <dgm:cxn modelId="{897B7B3B-65B1-40DB-934A-132FC552DEC3}" srcId="{A5C3CDBE-9005-4991-BDA2-55CA30D80999}" destId="{CEB43FEA-6AFB-4416-BD89-B11C1A9D9632}" srcOrd="0" destOrd="0" parTransId="{CADB5D89-1956-4A43-8486-82F9FE1505B3}" sibTransId="{C64F84AE-BDE4-4E28-931F-E0596A406147}"/>
    <dgm:cxn modelId="{E5F45450-006A-4DA1-B67E-F833967693D3}" type="presOf" srcId="{DD947135-5993-410A-9D81-99A88FDDFE2D}" destId="{30B7DC70-5D53-4E38-A2EC-6AD2E36AD8EC}" srcOrd="0" destOrd="0" presId="urn:microsoft.com/office/officeart/2005/8/layout/radial1"/>
    <dgm:cxn modelId="{21FFF3F0-99C1-4473-97C3-28CFA943E33C}" srcId="{A5C3CDBE-9005-4991-BDA2-55CA30D80999}" destId="{AA514ACC-45CB-4171-BC34-7370B1A6B707}" srcOrd="1" destOrd="0" parTransId="{34AF6F0A-FBDD-45D1-BEEA-FF55FECA9639}" sibTransId="{74D5B05C-EFC4-4EAC-B33F-4A47932C1251}"/>
    <dgm:cxn modelId="{0B4A20EA-9C1B-4282-BE87-38B9E46F3830}" type="presParOf" srcId="{A6262602-4E17-41C0-A12A-0E4BFDC4A0FF}" destId="{B07FC295-BE29-40A5-9995-51B0F692D124}" srcOrd="0" destOrd="0" presId="urn:microsoft.com/office/officeart/2005/8/layout/radial1"/>
    <dgm:cxn modelId="{BF6690F6-8A2B-4E8D-8614-6D3F79167AD6}" type="presParOf" srcId="{A6262602-4E17-41C0-A12A-0E4BFDC4A0FF}" destId="{DA3123B4-7DF8-4738-B974-8A852B6A62C0}" srcOrd="1" destOrd="0" presId="urn:microsoft.com/office/officeart/2005/8/layout/radial1"/>
    <dgm:cxn modelId="{52C7A44F-D0B0-49F0-B7F1-4860A115E2A8}" type="presParOf" srcId="{DA3123B4-7DF8-4738-B974-8A852B6A62C0}" destId="{0AC01971-A10A-4282-A240-57D5C9712879}" srcOrd="0" destOrd="0" presId="urn:microsoft.com/office/officeart/2005/8/layout/radial1"/>
    <dgm:cxn modelId="{E3FB2584-2B92-4C00-A6EC-D75F664B0B41}" type="presParOf" srcId="{A6262602-4E17-41C0-A12A-0E4BFDC4A0FF}" destId="{5F48449A-C9A3-41EB-A345-CCC0A1BDED20}" srcOrd="2" destOrd="0" presId="urn:microsoft.com/office/officeart/2005/8/layout/radial1"/>
    <dgm:cxn modelId="{E5DA01E7-BCB5-4083-861E-5A7C04F215EB}" type="presParOf" srcId="{A6262602-4E17-41C0-A12A-0E4BFDC4A0FF}" destId="{74B6FADC-4CB5-4B0B-82D8-509BE8D2BD6A}" srcOrd="3" destOrd="0" presId="urn:microsoft.com/office/officeart/2005/8/layout/radial1"/>
    <dgm:cxn modelId="{0F2E8FA1-A940-42FD-8525-F8B0D0BD7F3B}" type="presParOf" srcId="{74B6FADC-4CB5-4B0B-82D8-509BE8D2BD6A}" destId="{574AC071-4881-44BC-840C-C23CAA4717F8}" srcOrd="0" destOrd="0" presId="urn:microsoft.com/office/officeart/2005/8/layout/radial1"/>
    <dgm:cxn modelId="{610F7A7A-1D37-4F4E-A37C-FAA91803E326}" type="presParOf" srcId="{A6262602-4E17-41C0-A12A-0E4BFDC4A0FF}" destId="{46224522-7FCF-412F-B581-9387A5FC39A6}" srcOrd="4" destOrd="0" presId="urn:microsoft.com/office/officeart/2005/8/layout/radial1"/>
    <dgm:cxn modelId="{2054E9D9-C11F-4BDA-BA77-9EE678335FEA}" type="presParOf" srcId="{A6262602-4E17-41C0-A12A-0E4BFDC4A0FF}" destId="{73733259-6322-445A-A710-D4A3E4E2C8FE}" srcOrd="5" destOrd="0" presId="urn:microsoft.com/office/officeart/2005/8/layout/radial1"/>
    <dgm:cxn modelId="{EA90DA66-52A3-45D3-9314-CAE0F3C253E3}" type="presParOf" srcId="{73733259-6322-445A-A710-D4A3E4E2C8FE}" destId="{3DCE0AD1-AFD6-4C76-B683-7376DF78CFAF}" srcOrd="0" destOrd="0" presId="urn:microsoft.com/office/officeart/2005/8/layout/radial1"/>
    <dgm:cxn modelId="{51552FA9-06BC-44D1-9869-6C485AA5FB1A}" type="presParOf" srcId="{A6262602-4E17-41C0-A12A-0E4BFDC4A0FF}" destId="{52294283-999C-484B-853D-77AA8810F2FD}" srcOrd="6" destOrd="0" presId="urn:microsoft.com/office/officeart/2005/8/layout/radial1"/>
    <dgm:cxn modelId="{C90889BC-23E4-4DBD-BA24-B70283BB5C11}" type="presParOf" srcId="{A6262602-4E17-41C0-A12A-0E4BFDC4A0FF}" destId="{7ED228A6-C6F5-434B-9235-A10888FAB263}" srcOrd="7" destOrd="0" presId="urn:microsoft.com/office/officeart/2005/8/layout/radial1"/>
    <dgm:cxn modelId="{EDFB13D2-9CFA-482F-950B-66F39B3A8B7F}" type="presParOf" srcId="{7ED228A6-C6F5-434B-9235-A10888FAB263}" destId="{CCD4DD33-1294-492E-907E-8BB278593F48}" srcOrd="0" destOrd="0" presId="urn:microsoft.com/office/officeart/2005/8/layout/radial1"/>
    <dgm:cxn modelId="{6002DB6E-AE0B-4231-8262-8854134D3A0D}" type="presParOf" srcId="{A6262602-4E17-41C0-A12A-0E4BFDC4A0FF}" destId="{30B7DC70-5D53-4E38-A2EC-6AD2E36AD8EC}" srcOrd="8" destOrd="0" presId="urn:microsoft.com/office/officeart/2005/8/layout/radial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E3D99541-2D0F-443C-BE21-F35F3CD5B321}" type="doc">
      <dgm:prSet loTypeId="urn:microsoft.com/office/officeart/2005/8/layout/radial1" loCatId="relationship" qsTypeId="urn:microsoft.com/office/officeart/2005/8/quickstyle/3d2" qsCatId="3D" csTypeId="urn:microsoft.com/office/officeart/2005/8/colors/accent1_2#3" csCatId="accent1" phldr="1"/>
      <dgm:spPr/>
      <dgm:t>
        <a:bodyPr/>
        <a:lstStyle/>
        <a:p>
          <a:endParaRPr lang="ru-RU"/>
        </a:p>
      </dgm:t>
    </dgm:pt>
    <dgm:pt modelId="{AE772F6B-A2C9-4B00-855E-65EBE4348F1C}">
      <dgm:prSet phldrT="[Текст]"/>
      <dgm:spPr/>
      <dgm:t>
        <a:bodyPr/>
        <a:lstStyle/>
        <a:p>
          <a:r>
            <a:rPr lang="ru-RU" dirty="0" smtClean="0"/>
            <a:t>Военная служба</a:t>
          </a:r>
          <a:endParaRPr lang="ru-RU" dirty="0"/>
        </a:p>
      </dgm:t>
    </dgm:pt>
    <dgm:pt modelId="{B277735D-B5AA-497B-B84B-A706CCD485AE}" type="parTrans" cxnId="{2F6016B8-9406-4201-8C97-A282B4EB17A1}">
      <dgm:prSet/>
      <dgm:spPr/>
      <dgm:t>
        <a:bodyPr/>
        <a:lstStyle/>
        <a:p>
          <a:endParaRPr lang="ru-RU"/>
        </a:p>
      </dgm:t>
    </dgm:pt>
    <dgm:pt modelId="{E2E26A5E-1E2B-48F8-A325-7D65892577DD}" type="sibTrans" cxnId="{2F6016B8-9406-4201-8C97-A282B4EB17A1}">
      <dgm:prSet/>
      <dgm:spPr/>
      <dgm:t>
        <a:bodyPr/>
        <a:lstStyle/>
        <a:p>
          <a:endParaRPr lang="ru-RU"/>
        </a:p>
      </dgm:t>
    </dgm:pt>
    <dgm:pt modelId="{4246BCA8-8981-44E6-AEA3-07B0A09CED9E}">
      <dgm:prSet phldrT="[Текст]" custT="1"/>
      <dgm:spPr/>
      <dgm:t>
        <a:bodyPr/>
        <a:lstStyle/>
        <a:p>
          <a:r>
            <a:rPr lang="ru-RU" sz="2800" dirty="0" smtClean="0"/>
            <a:t>Участие в боевых действиях Несение боевого дежурства</a:t>
          </a:r>
          <a:endParaRPr lang="ru-RU" sz="2800" dirty="0"/>
        </a:p>
      </dgm:t>
    </dgm:pt>
    <dgm:pt modelId="{72909CF3-3083-4CFB-90A5-B6EE9B6F2673}" type="parTrans" cxnId="{7DF50C0A-234F-4364-8E72-B98C06AFCF87}">
      <dgm:prSet/>
      <dgm:spPr/>
      <dgm:t>
        <a:bodyPr/>
        <a:lstStyle/>
        <a:p>
          <a:endParaRPr lang="ru-RU"/>
        </a:p>
      </dgm:t>
    </dgm:pt>
    <dgm:pt modelId="{FC539B0D-E841-4A4A-B3FF-404EE23BF378}" type="sibTrans" cxnId="{7DF50C0A-234F-4364-8E72-B98C06AFCF87}">
      <dgm:prSet/>
      <dgm:spPr/>
      <dgm:t>
        <a:bodyPr/>
        <a:lstStyle/>
        <a:p>
          <a:endParaRPr lang="ru-RU"/>
        </a:p>
      </dgm:t>
    </dgm:pt>
    <dgm:pt modelId="{EA86C6A4-4667-4EA1-B328-3A9BC6A4EDD3}">
      <dgm:prSet phldrT="[Текст]" custT="1"/>
      <dgm:spPr/>
      <dgm:t>
        <a:bodyPr/>
        <a:lstStyle/>
        <a:p>
          <a:r>
            <a:rPr lang="ru-RU" sz="2000" dirty="0" smtClean="0"/>
            <a:t>Участие в учениях</a:t>
          </a:r>
          <a:endParaRPr lang="ru-RU" sz="2000" dirty="0"/>
        </a:p>
      </dgm:t>
    </dgm:pt>
    <dgm:pt modelId="{C468A03A-BDA0-4DEE-B7F9-E47A99DA0EC6}" type="parTrans" cxnId="{FEEC7793-58C4-43BA-AD39-FB9497E4DC0A}">
      <dgm:prSet/>
      <dgm:spPr/>
      <dgm:t>
        <a:bodyPr/>
        <a:lstStyle/>
        <a:p>
          <a:endParaRPr lang="ru-RU"/>
        </a:p>
      </dgm:t>
    </dgm:pt>
    <dgm:pt modelId="{CD0EC59D-E4EE-4EC1-9E52-EC023723EB5B}" type="sibTrans" cxnId="{FEEC7793-58C4-43BA-AD39-FB9497E4DC0A}">
      <dgm:prSet/>
      <dgm:spPr/>
      <dgm:t>
        <a:bodyPr/>
        <a:lstStyle/>
        <a:p>
          <a:endParaRPr lang="ru-RU"/>
        </a:p>
      </dgm:t>
    </dgm:pt>
    <dgm:pt modelId="{450FFDE0-1BED-4038-8389-4453CDDFABDF}">
      <dgm:prSet phldrT="[Текст]" custT="1"/>
      <dgm:spPr/>
      <dgm:t>
        <a:bodyPr/>
        <a:lstStyle/>
        <a:p>
          <a:r>
            <a:rPr lang="ru-RU" sz="2800" dirty="0" smtClean="0"/>
            <a:t>Оказание помощи органам внутренних дел</a:t>
          </a:r>
          <a:endParaRPr lang="ru-RU" sz="2800" dirty="0"/>
        </a:p>
      </dgm:t>
    </dgm:pt>
    <dgm:pt modelId="{87387524-680B-4A8F-A96A-245DED52BBF9}" type="parTrans" cxnId="{4D323ADF-E487-4AD0-9662-F3D46E488BA0}">
      <dgm:prSet/>
      <dgm:spPr/>
      <dgm:t>
        <a:bodyPr/>
        <a:lstStyle/>
        <a:p>
          <a:endParaRPr lang="ru-RU"/>
        </a:p>
      </dgm:t>
    </dgm:pt>
    <dgm:pt modelId="{15356C05-84F1-444C-BBEF-C08297AE6143}" type="sibTrans" cxnId="{4D323ADF-E487-4AD0-9662-F3D46E488BA0}">
      <dgm:prSet/>
      <dgm:spPr/>
      <dgm:t>
        <a:bodyPr/>
        <a:lstStyle/>
        <a:p>
          <a:endParaRPr lang="ru-RU"/>
        </a:p>
      </dgm:t>
    </dgm:pt>
    <dgm:pt modelId="{7F67FDE7-FA38-4BE6-9BF6-EDDBEE34EC3B}">
      <dgm:prSet phldrT="[Текст]" custT="1"/>
      <dgm:spPr/>
      <dgm:t>
        <a:bodyPr/>
        <a:lstStyle/>
        <a:p>
          <a:r>
            <a:rPr lang="ru-RU" sz="1800" dirty="0" smtClean="0"/>
            <a:t>Участие в ликвидации последствий стихийных бедствий</a:t>
          </a:r>
          <a:endParaRPr lang="ru-RU" sz="1800" dirty="0"/>
        </a:p>
      </dgm:t>
    </dgm:pt>
    <dgm:pt modelId="{84EEB521-0F50-44E7-8DC5-E0E0C2713AC0}" type="parTrans" cxnId="{9CFCE234-1023-4CAB-BF20-FFB289614C80}">
      <dgm:prSet/>
      <dgm:spPr/>
      <dgm:t>
        <a:bodyPr/>
        <a:lstStyle/>
        <a:p>
          <a:endParaRPr lang="ru-RU"/>
        </a:p>
      </dgm:t>
    </dgm:pt>
    <dgm:pt modelId="{00B6CEB9-F1DC-4E9F-A610-D88A59EA2E94}" type="sibTrans" cxnId="{9CFCE234-1023-4CAB-BF20-FFB289614C80}">
      <dgm:prSet/>
      <dgm:spPr/>
      <dgm:t>
        <a:bodyPr/>
        <a:lstStyle/>
        <a:p>
          <a:endParaRPr lang="ru-RU"/>
        </a:p>
      </dgm:t>
    </dgm:pt>
    <dgm:pt modelId="{9C37E1BB-B224-4A02-B0FC-49E005E721E0}" type="pres">
      <dgm:prSet presAssocID="{E3D99541-2D0F-443C-BE21-F35F3CD5B321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4C019E3-56FC-470B-9B87-B9C49E506F92}" type="pres">
      <dgm:prSet presAssocID="{AE772F6B-A2C9-4B00-855E-65EBE4348F1C}" presName="centerShape" presStyleLbl="node0" presStyleIdx="0" presStyleCnt="1" custScaleX="152130" custScaleY="152129"/>
      <dgm:spPr/>
      <dgm:t>
        <a:bodyPr/>
        <a:lstStyle/>
        <a:p>
          <a:endParaRPr lang="ru-RU"/>
        </a:p>
      </dgm:t>
    </dgm:pt>
    <dgm:pt modelId="{76D54890-FC89-439E-9550-0FC1E47C1167}" type="pres">
      <dgm:prSet presAssocID="{72909CF3-3083-4CFB-90A5-B6EE9B6F2673}" presName="Name9" presStyleLbl="parChTrans1D2" presStyleIdx="0" presStyleCnt="4"/>
      <dgm:spPr/>
      <dgm:t>
        <a:bodyPr/>
        <a:lstStyle/>
        <a:p>
          <a:endParaRPr lang="ru-RU"/>
        </a:p>
      </dgm:t>
    </dgm:pt>
    <dgm:pt modelId="{18565063-61E0-4C24-BB39-4773A5493312}" type="pres">
      <dgm:prSet presAssocID="{72909CF3-3083-4CFB-90A5-B6EE9B6F2673}" presName="connTx" presStyleLbl="parChTrans1D2" presStyleIdx="0" presStyleCnt="4"/>
      <dgm:spPr/>
      <dgm:t>
        <a:bodyPr/>
        <a:lstStyle/>
        <a:p>
          <a:endParaRPr lang="ru-RU"/>
        </a:p>
      </dgm:t>
    </dgm:pt>
    <dgm:pt modelId="{01C919EF-C005-40BD-AA89-112A45C50502}" type="pres">
      <dgm:prSet presAssocID="{4246BCA8-8981-44E6-AEA3-07B0A09CED9E}" presName="node" presStyleLbl="node1" presStyleIdx="0" presStyleCnt="4" custScaleX="439176" custRadScaleRad="10431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5228180-ADC8-4BA6-AF4D-D7D936FAEC42}" type="pres">
      <dgm:prSet presAssocID="{C468A03A-BDA0-4DEE-B7F9-E47A99DA0EC6}" presName="Name9" presStyleLbl="parChTrans1D2" presStyleIdx="1" presStyleCnt="4"/>
      <dgm:spPr/>
      <dgm:t>
        <a:bodyPr/>
        <a:lstStyle/>
        <a:p>
          <a:endParaRPr lang="ru-RU"/>
        </a:p>
      </dgm:t>
    </dgm:pt>
    <dgm:pt modelId="{77539526-7A6F-4849-BE3B-7EA43D62BF1F}" type="pres">
      <dgm:prSet presAssocID="{C468A03A-BDA0-4DEE-B7F9-E47A99DA0EC6}" presName="connTx" presStyleLbl="parChTrans1D2" presStyleIdx="1" presStyleCnt="4"/>
      <dgm:spPr/>
      <dgm:t>
        <a:bodyPr/>
        <a:lstStyle/>
        <a:p>
          <a:endParaRPr lang="ru-RU"/>
        </a:p>
      </dgm:t>
    </dgm:pt>
    <dgm:pt modelId="{8FD0F8A9-4C1A-488E-A70A-680F29CCD0DB}" type="pres">
      <dgm:prSet presAssocID="{EA86C6A4-4667-4EA1-B328-3A9BC6A4EDD3}" presName="node" presStyleLbl="node1" presStyleIdx="1" presStyleCnt="4" custScaleX="111082" custScaleY="194388" custRadScaleRad="15294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8A4B7E6-492D-479D-98D3-9F4D748293A9}" type="pres">
      <dgm:prSet presAssocID="{87387524-680B-4A8F-A96A-245DED52BBF9}" presName="Name9" presStyleLbl="parChTrans1D2" presStyleIdx="2" presStyleCnt="4"/>
      <dgm:spPr/>
      <dgm:t>
        <a:bodyPr/>
        <a:lstStyle/>
        <a:p>
          <a:endParaRPr lang="ru-RU"/>
        </a:p>
      </dgm:t>
    </dgm:pt>
    <dgm:pt modelId="{5CB8C7AE-215A-4364-862C-031D6DC548AB}" type="pres">
      <dgm:prSet presAssocID="{87387524-680B-4A8F-A96A-245DED52BBF9}" presName="connTx" presStyleLbl="parChTrans1D2" presStyleIdx="2" presStyleCnt="4"/>
      <dgm:spPr/>
      <dgm:t>
        <a:bodyPr/>
        <a:lstStyle/>
        <a:p>
          <a:endParaRPr lang="ru-RU"/>
        </a:p>
      </dgm:t>
    </dgm:pt>
    <dgm:pt modelId="{EC6DC9A9-DD94-4AF0-945D-E43D2CD53339}" type="pres">
      <dgm:prSet presAssocID="{450FFDE0-1BED-4038-8389-4453CDDFABDF}" presName="node" presStyleLbl="node1" presStyleIdx="2" presStyleCnt="4" custScaleX="439485" custRadScaleRad="10431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F3FE933-0BD8-4F34-AA28-88BE7050F327}" type="pres">
      <dgm:prSet presAssocID="{84EEB521-0F50-44E7-8DC5-E0E0C2713AC0}" presName="Name9" presStyleLbl="parChTrans1D2" presStyleIdx="3" presStyleCnt="4"/>
      <dgm:spPr/>
      <dgm:t>
        <a:bodyPr/>
        <a:lstStyle/>
        <a:p>
          <a:endParaRPr lang="ru-RU"/>
        </a:p>
      </dgm:t>
    </dgm:pt>
    <dgm:pt modelId="{345691E9-BC2C-4F1D-AA6B-6A86A2E9883F}" type="pres">
      <dgm:prSet presAssocID="{84EEB521-0F50-44E7-8DC5-E0E0C2713AC0}" presName="connTx" presStyleLbl="parChTrans1D2" presStyleIdx="3" presStyleCnt="4"/>
      <dgm:spPr/>
      <dgm:t>
        <a:bodyPr/>
        <a:lstStyle/>
        <a:p>
          <a:endParaRPr lang="ru-RU"/>
        </a:p>
      </dgm:t>
    </dgm:pt>
    <dgm:pt modelId="{6091304D-3633-49C2-AD7B-9D1CDAB8DA0B}" type="pres">
      <dgm:prSet presAssocID="{7F67FDE7-FA38-4BE6-9BF6-EDDBEE34EC3B}" presName="node" presStyleLbl="node1" presStyleIdx="3" presStyleCnt="4" custScaleX="119525" custScaleY="194596" custRadScaleRad="15294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6CB6935A-8B4B-48D8-99F4-704F0060C415}" type="presOf" srcId="{4246BCA8-8981-44E6-AEA3-07B0A09CED9E}" destId="{01C919EF-C005-40BD-AA89-112A45C50502}" srcOrd="0" destOrd="0" presId="urn:microsoft.com/office/officeart/2005/8/layout/radial1"/>
    <dgm:cxn modelId="{FEEC7793-58C4-43BA-AD39-FB9497E4DC0A}" srcId="{AE772F6B-A2C9-4B00-855E-65EBE4348F1C}" destId="{EA86C6A4-4667-4EA1-B328-3A9BC6A4EDD3}" srcOrd="1" destOrd="0" parTransId="{C468A03A-BDA0-4DEE-B7F9-E47A99DA0EC6}" sibTransId="{CD0EC59D-E4EE-4EC1-9E52-EC023723EB5B}"/>
    <dgm:cxn modelId="{2F6016B8-9406-4201-8C97-A282B4EB17A1}" srcId="{E3D99541-2D0F-443C-BE21-F35F3CD5B321}" destId="{AE772F6B-A2C9-4B00-855E-65EBE4348F1C}" srcOrd="0" destOrd="0" parTransId="{B277735D-B5AA-497B-B84B-A706CCD485AE}" sibTransId="{E2E26A5E-1E2B-48F8-A325-7D65892577DD}"/>
    <dgm:cxn modelId="{F2051FAA-E2E8-4680-8F4C-C97A42887475}" type="presOf" srcId="{87387524-680B-4A8F-A96A-245DED52BBF9}" destId="{5CB8C7AE-215A-4364-862C-031D6DC548AB}" srcOrd="1" destOrd="0" presId="urn:microsoft.com/office/officeart/2005/8/layout/radial1"/>
    <dgm:cxn modelId="{C032B86B-FA4C-4E34-86A7-C47D127F23C2}" type="presOf" srcId="{E3D99541-2D0F-443C-BE21-F35F3CD5B321}" destId="{9C37E1BB-B224-4A02-B0FC-49E005E721E0}" srcOrd="0" destOrd="0" presId="urn:microsoft.com/office/officeart/2005/8/layout/radial1"/>
    <dgm:cxn modelId="{1EEF4249-EFF8-4ABC-8F66-1E2F8C8BBE07}" type="presOf" srcId="{84EEB521-0F50-44E7-8DC5-E0E0C2713AC0}" destId="{0F3FE933-0BD8-4F34-AA28-88BE7050F327}" srcOrd="0" destOrd="0" presId="urn:microsoft.com/office/officeart/2005/8/layout/radial1"/>
    <dgm:cxn modelId="{E1D194F0-7D21-4AB6-A9B1-F01768D21A61}" type="presOf" srcId="{72909CF3-3083-4CFB-90A5-B6EE9B6F2673}" destId="{18565063-61E0-4C24-BB39-4773A5493312}" srcOrd="1" destOrd="0" presId="urn:microsoft.com/office/officeart/2005/8/layout/radial1"/>
    <dgm:cxn modelId="{7DF50C0A-234F-4364-8E72-B98C06AFCF87}" srcId="{AE772F6B-A2C9-4B00-855E-65EBE4348F1C}" destId="{4246BCA8-8981-44E6-AEA3-07B0A09CED9E}" srcOrd="0" destOrd="0" parTransId="{72909CF3-3083-4CFB-90A5-B6EE9B6F2673}" sibTransId="{FC539B0D-E841-4A4A-B3FF-404EE23BF378}"/>
    <dgm:cxn modelId="{4D323ADF-E487-4AD0-9662-F3D46E488BA0}" srcId="{AE772F6B-A2C9-4B00-855E-65EBE4348F1C}" destId="{450FFDE0-1BED-4038-8389-4453CDDFABDF}" srcOrd="2" destOrd="0" parTransId="{87387524-680B-4A8F-A96A-245DED52BBF9}" sibTransId="{15356C05-84F1-444C-BBEF-C08297AE6143}"/>
    <dgm:cxn modelId="{8E3CB75C-7F55-4187-BA93-E83BB7CC585B}" type="presOf" srcId="{AE772F6B-A2C9-4B00-855E-65EBE4348F1C}" destId="{E4C019E3-56FC-470B-9B87-B9C49E506F92}" srcOrd="0" destOrd="0" presId="urn:microsoft.com/office/officeart/2005/8/layout/radial1"/>
    <dgm:cxn modelId="{55156261-326B-447A-B465-09C8B8113F74}" type="presOf" srcId="{450FFDE0-1BED-4038-8389-4453CDDFABDF}" destId="{EC6DC9A9-DD94-4AF0-945D-E43D2CD53339}" srcOrd="0" destOrd="0" presId="urn:microsoft.com/office/officeart/2005/8/layout/radial1"/>
    <dgm:cxn modelId="{351EBA3D-EAE7-4FD9-80AE-D77156CD28A5}" type="presOf" srcId="{84EEB521-0F50-44E7-8DC5-E0E0C2713AC0}" destId="{345691E9-BC2C-4F1D-AA6B-6A86A2E9883F}" srcOrd="1" destOrd="0" presId="urn:microsoft.com/office/officeart/2005/8/layout/radial1"/>
    <dgm:cxn modelId="{034C01A7-9301-491A-96AD-3017C153767E}" type="presOf" srcId="{C468A03A-BDA0-4DEE-B7F9-E47A99DA0EC6}" destId="{A5228180-ADC8-4BA6-AF4D-D7D936FAEC42}" srcOrd="0" destOrd="0" presId="urn:microsoft.com/office/officeart/2005/8/layout/radial1"/>
    <dgm:cxn modelId="{7B697CB9-9770-45A1-BCA5-31540C4A9498}" type="presOf" srcId="{87387524-680B-4A8F-A96A-245DED52BBF9}" destId="{B8A4B7E6-492D-479D-98D3-9F4D748293A9}" srcOrd="0" destOrd="0" presId="urn:microsoft.com/office/officeart/2005/8/layout/radial1"/>
    <dgm:cxn modelId="{A32CEFE8-399F-418E-967E-0465D5A92719}" type="presOf" srcId="{7F67FDE7-FA38-4BE6-9BF6-EDDBEE34EC3B}" destId="{6091304D-3633-49C2-AD7B-9D1CDAB8DA0B}" srcOrd="0" destOrd="0" presId="urn:microsoft.com/office/officeart/2005/8/layout/radial1"/>
    <dgm:cxn modelId="{F0CFD98D-C77B-4C05-BEA7-C40511478549}" type="presOf" srcId="{C468A03A-BDA0-4DEE-B7F9-E47A99DA0EC6}" destId="{77539526-7A6F-4849-BE3B-7EA43D62BF1F}" srcOrd="1" destOrd="0" presId="urn:microsoft.com/office/officeart/2005/8/layout/radial1"/>
    <dgm:cxn modelId="{9CFCE234-1023-4CAB-BF20-FFB289614C80}" srcId="{AE772F6B-A2C9-4B00-855E-65EBE4348F1C}" destId="{7F67FDE7-FA38-4BE6-9BF6-EDDBEE34EC3B}" srcOrd="3" destOrd="0" parTransId="{84EEB521-0F50-44E7-8DC5-E0E0C2713AC0}" sibTransId="{00B6CEB9-F1DC-4E9F-A610-D88A59EA2E94}"/>
    <dgm:cxn modelId="{294DF22E-C515-48BE-86CE-F9BF2EC617FE}" type="presOf" srcId="{72909CF3-3083-4CFB-90A5-B6EE9B6F2673}" destId="{76D54890-FC89-439E-9550-0FC1E47C1167}" srcOrd="0" destOrd="0" presId="urn:microsoft.com/office/officeart/2005/8/layout/radial1"/>
    <dgm:cxn modelId="{428C6505-4BA3-4EB0-9706-AC2FE063C2EC}" type="presOf" srcId="{EA86C6A4-4667-4EA1-B328-3A9BC6A4EDD3}" destId="{8FD0F8A9-4C1A-488E-A70A-680F29CCD0DB}" srcOrd="0" destOrd="0" presId="urn:microsoft.com/office/officeart/2005/8/layout/radial1"/>
    <dgm:cxn modelId="{AE92C35B-C6F6-4792-ABB0-A31D684A283F}" type="presParOf" srcId="{9C37E1BB-B224-4A02-B0FC-49E005E721E0}" destId="{E4C019E3-56FC-470B-9B87-B9C49E506F92}" srcOrd="0" destOrd="0" presId="urn:microsoft.com/office/officeart/2005/8/layout/radial1"/>
    <dgm:cxn modelId="{F9C736CC-8DF9-4440-9A40-851A5EC68A70}" type="presParOf" srcId="{9C37E1BB-B224-4A02-B0FC-49E005E721E0}" destId="{76D54890-FC89-439E-9550-0FC1E47C1167}" srcOrd="1" destOrd="0" presId="urn:microsoft.com/office/officeart/2005/8/layout/radial1"/>
    <dgm:cxn modelId="{C01F0A3D-1373-443D-817A-4FB01D5B72E5}" type="presParOf" srcId="{76D54890-FC89-439E-9550-0FC1E47C1167}" destId="{18565063-61E0-4C24-BB39-4773A5493312}" srcOrd="0" destOrd="0" presId="urn:microsoft.com/office/officeart/2005/8/layout/radial1"/>
    <dgm:cxn modelId="{E37995AF-FEAC-47EC-A690-892CFB406DB3}" type="presParOf" srcId="{9C37E1BB-B224-4A02-B0FC-49E005E721E0}" destId="{01C919EF-C005-40BD-AA89-112A45C50502}" srcOrd="2" destOrd="0" presId="urn:microsoft.com/office/officeart/2005/8/layout/radial1"/>
    <dgm:cxn modelId="{E59FD335-31F5-4CEC-8A7D-2B32C5F4FCF5}" type="presParOf" srcId="{9C37E1BB-B224-4A02-B0FC-49E005E721E0}" destId="{A5228180-ADC8-4BA6-AF4D-D7D936FAEC42}" srcOrd="3" destOrd="0" presId="urn:microsoft.com/office/officeart/2005/8/layout/radial1"/>
    <dgm:cxn modelId="{D3151B3D-43F2-4E97-91BF-7F368102C4CF}" type="presParOf" srcId="{A5228180-ADC8-4BA6-AF4D-D7D936FAEC42}" destId="{77539526-7A6F-4849-BE3B-7EA43D62BF1F}" srcOrd="0" destOrd="0" presId="urn:microsoft.com/office/officeart/2005/8/layout/radial1"/>
    <dgm:cxn modelId="{71D0478A-09BB-4914-89D3-A293FFEB699E}" type="presParOf" srcId="{9C37E1BB-B224-4A02-B0FC-49E005E721E0}" destId="{8FD0F8A9-4C1A-488E-A70A-680F29CCD0DB}" srcOrd="4" destOrd="0" presId="urn:microsoft.com/office/officeart/2005/8/layout/radial1"/>
    <dgm:cxn modelId="{448ED7CD-4596-49E2-B12B-F4EE413AF851}" type="presParOf" srcId="{9C37E1BB-B224-4A02-B0FC-49E005E721E0}" destId="{B8A4B7E6-492D-479D-98D3-9F4D748293A9}" srcOrd="5" destOrd="0" presId="urn:microsoft.com/office/officeart/2005/8/layout/radial1"/>
    <dgm:cxn modelId="{56525E57-B87A-41B8-9B06-160ED03DB331}" type="presParOf" srcId="{B8A4B7E6-492D-479D-98D3-9F4D748293A9}" destId="{5CB8C7AE-215A-4364-862C-031D6DC548AB}" srcOrd="0" destOrd="0" presId="urn:microsoft.com/office/officeart/2005/8/layout/radial1"/>
    <dgm:cxn modelId="{80CCB461-B9FE-4406-805C-EE5DDD6E98E8}" type="presParOf" srcId="{9C37E1BB-B224-4A02-B0FC-49E005E721E0}" destId="{EC6DC9A9-DD94-4AF0-945D-E43D2CD53339}" srcOrd="6" destOrd="0" presId="urn:microsoft.com/office/officeart/2005/8/layout/radial1"/>
    <dgm:cxn modelId="{951E3DA6-D00B-4168-AF9C-2C0A19B9DE55}" type="presParOf" srcId="{9C37E1BB-B224-4A02-B0FC-49E005E721E0}" destId="{0F3FE933-0BD8-4F34-AA28-88BE7050F327}" srcOrd="7" destOrd="0" presId="urn:microsoft.com/office/officeart/2005/8/layout/radial1"/>
    <dgm:cxn modelId="{E4F952AB-0E75-4AEB-A47B-48676F2DEDB6}" type="presParOf" srcId="{0F3FE933-0BD8-4F34-AA28-88BE7050F327}" destId="{345691E9-BC2C-4F1D-AA6B-6A86A2E9883F}" srcOrd="0" destOrd="0" presId="urn:microsoft.com/office/officeart/2005/8/layout/radial1"/>
    <dgm:cxn modelId="{4F4D0EDF-08F2-414C-B509-94A8F7F99777}" type="presParOf" srcId="{9C37E1BB-B224-4A02-B0FC-49E005E721E0}" destId="{6091304D-3633-49C2-AD7B-9D1CDAB8DA0B}" srcOrd="8" destOrd="0" presId="urn:microsoft.com/office/officeart/2005/8/layout/radial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2746E153-B781-47EC-B13C-12D0D129C33B}" type="doc">
      <dgm:prSet loTypeId="urn:microsoft.com/office/officeart/2005/8/layout/orgChart1" loCatId="hierarchy" qsTypeId="urn:microsoft.com/office/officeart/2005/8/quickstyle/3d2" qsCatId="3D" csTypeId="urn:microsoft.com/office/officeart/2005/8/colors/accent1_2#2" csCatId="accent1" phldr="1"/>
      <dgm:spPr/>
      <dgm:t>
        <a:bodyPr/>
        <a:lstStyle/>
        <a:p>
          <a:endParaRPr lang="ru-RU"/>
        </a:p>
      </dgm:t>
    </dgm:pt>
    <dgm:pt modelId="{82FE4381-82A8-4C74-A65F-832E96B3D826}">
      <dgm:prSet phldrT="[Текст]" custT="1"/>
      <dgm:spPr/>
      <dgm:t>
        <a:bodyPr/>
        <a:lstStyle/>
        <a:p>
          <a:r>
            <a:rPr lang="ru-RU" sz="4400" dirty="0" smtClean="0"/>
            <a:t>Внутренние угрозы</a:t>
          </a:r>
          <a:endParaRPr lang="ru-RU" sz="4400" dirty="0"/>
        </a:p>
      </dgm:t>
    </dgm:pt>
    <dgm:pt modelId="{8D7D6F4A-A1D3-4CF2-964C-045C3498DC00}" type="parTrans" cxnId="{5AA42960-2040-4465-9773-BC9E58061D3F}">
      <dgm:prSet/>
      <dgm:spPr/>
      <dgm:t>
        <a:bodyPr/>
        <a:lstStyle/>
        <a:p>
          <a:endParaRPr lang="ru-RU"/>
        </a:p>
      </dgm:t>
    </dgm:pt>
    <dgm:pt modelId="{805FEF50-0E92-4A72-A50F-E60A4BC2ABD0}" type="sibTrans" cxnId="{5AA42960-2040-4465-9773-BC9E58061D3F}">
      <dgm:prSet/>
      <dgm:spPr/>
      <dgm:t>
        <a:bodyPr/>
        <a:lstStyle/>
        <a:p>
          <a:endParaRPr lang="ru-RU"/>
        </a:p>
      </dgm:t>
    </dgm:pt>
    <dgm:pt modelId="{4CDE3FBD-5A74-4B00-B331-5CDD522B5DDE}">
      <dgm:prSet phldrT="[Текст]"/>
      <dgm:spPr/>
      <dgm:t>
        <a:bodyPr/>
        <a:lstStyle/>
        <a:p>
          <a:r>
            <a:rPr lang="ru-RU" dirty="0" smtClean="0"/>
            <a:t>Создание незаконных вооруженных формирований</a:t>
          </a:r>
          <a:endParaRPr lang="ru-RU" dirty="0"/>
        </a:p>
      </dgm:t>
    </dgm:pt>
    <dgm:pt modelId="{3263D2A9-621E-4D5B-A113-44F35F90D148}" type="parTrans" cxnId="{15CC1CA3-8989-4052-8F35-602713B9EA64}">
      <dgm:prSet/>
      <dgm:spPr/>
      <dgm:t>
        <a:bodyPr/>
        <a:lstStyle/>
        <a:p>
          <a:endParaRPr lang="ru-RU"/>
        </a:p>
      </dgm:t>
    </dgm:pt>
    <dgm:pt modelId="{1F3BFF18-E0F5-43A2-9C5D-85E2495D4BC0}" type="sibTrans" cxnId="{15CC1CA3-8989-4052-8F35-602713B9EA64}">
      <dgm:prSet/>
      <dgm:spPr/>
      <dgm:t>
        <a:bodyPr/>
        <a:lstStyle/>
        <a:p>
          <a:endParaRPr lang="ru-RU"/>
        </a:p>
      </dgm:t>
    </dgm:pt>
    <dgm:pt modelId="{102CF526-1678-4E93-8E16-2C3E2F63C948}">
      <dgm:prSet phldrT="[Текст]"/>
      <dgm:spPr/>
      <dgm:t>
        <a:bodyPr/>
        <a:lstStyle/>
        <a:p>
          <a:r>
            <a:rPr lang="ru-RU" dirty="0" smtClean="0"/>
            <a:t>Нелегальное распространение на территории России оружия, боеприпасов, взрывчатых веществ</a:t>
          </a:r>
          <a:endParaRPr lang="ru-RU" dirty="0"/>
        </a:p>
      </dgm:t>
    </dgm:pt>
    <dgm:pt modelId="{0EA0C295-7898-4626-B86C-0C726D0E3334}" type="parTrans" cxnId="{978F72CF-48DF-467E-AF22-6CA1511D9555}">
      <dgm:prSet/>
      <dgm:spPr/>
      <dgm:t>
        <a:bodyPr/>
        <a:lstStyle/>
        <a:p>
          <a:endParaRPr lang="ru-RU"/>
        </a:p>
      </dgm:t>
    </dgm:pt>
    <dgm:pt modelId="{AED85A3B-71D6-4146-A108-C379FD451C4C}" type="sibTrans" cxnId="{978F72CF-48DF-467E-AF22-6CA1511D9555}">
      <dgm:prSet/>
      <dgm:spPr/>
      <dgm:t>
        <a:bodyPr/>
        <a:lstStyle/>
        <a:p>
          <a:endParaRPr lang="ru-RU"/>
        </a:p>
      </dgm:t>
    </dgm:pt>
    <dgm:pt modelId="{46C17952-CEB9-4C28-8C8F-75F6A4D3BFFE}" type="pres">
      <dgm:prSet presAssocID="{2746E153-B781-47EC-B13C-12D0D129C33B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25ABC3D8-63E4-49F6-8D3F-12536165BDC6}" type="pres">
      <dgm:prSet presAssocID="{82FE4381-82A8-4C74-A65F-832E96B3D826}" presName="hierRoot1" presStyleCnt="0">
        <dgm:presLayoutVars>
          <dgm:hierBranch val="init"/>
        </dgm:presLayoutVars>
      </dgm:prSet>
      <dgm:spPr/>
    </dgm:pt>
    <dgm:pt modelId="{7EB1BA3C-00B5-42B0-90DC-9C18866D1920}" type="pres">
      <dgm:prSet presAssocID="{82FE4381-82A8-4C74-A65F-832E96B3D826}" presName="rootComposite1" presStyleCnt="0"/>
      <dgm:spPr/>
    </dgm:pt>
    <dgm:pt modelId="{F9A11FEE-6E5F-4D47-822C-3658F2ED5C37}" type="pres">
      <dgm:prSet presAssocID="{82FE4381-82A8-4C74-A65F-832E96B3D826}" presName="rootText1" presStyleLbl="node0" presStyleIdx="0" presStyleCnt="1" custScaleX="339327" custLinFactY="-69616" custLinFactNeighborY="-10000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367CDC4A-3CF4-4FF7-B3BE-7FFCE46E80A9}" type="pres">
      <dgm:prSet presAssocID="{82FE4381-82A8-4C74-A65F-832E96B3D826}" presName="rootConnector1" presStyleLbl="node1" presStyleIdx="0" presStyleCnt="0"/>
      <dgm:spPr/>
      <dgm:t>
        <a:bodyPr/>
        <a:lstStyle/>
        <a:p>
          <a:endParaRPr lang="ru-RU"/>
        </a:p>
      </dgm:t>
    </dgm:pt>
    <dgm:pt modelId="{61903EEA-7B55-4875-B66C-127B7376D3FC}" type="pres">
      <dgm:prSet presAssocID="{82FE4381-82A8-4C74-A65F-832E96B3D826}" presName="hierChild2" presStyleCnt="0"/>
      <dgm:spPr/>
    </dgm:pt>
    <dgm:pt modelId="{0D8B6DD4-6062-46C3-86A6-8F5CC8A8DB41}" type="pres">
      <dgm:prSet presAssocID="{3263D2A9-621E-4D5B-A113-44F35F90D148}" presName="Name37" presStyleLbl="parChTrans1D2" presStyleIdx="0" presStyleCnt="2"/>
      <dgm:spPr/>
      <dgm:t>
        <a:bodyPr/>
        <a:lstStyle/>
        <a:p>
          <a:endParaRPr lang="ru-RU"/>
        </a:p>
      </dgm:t>
    </dgm:pt>
    <dgm:pt modelId="{D2FE4418-87A6-4F68-B211-41A64E545746}" type="pres">
      <dgm:prSet presAssocID="{4CDE3FBD-5A74-4B00-B331-5CDD522B5DDE}" presName="hierRoot2" presStyleCnt="0">
        <dgm:presLayoutVars>
          <dgm:hierBranch val="init"/>
        </dgm:presLayoutVars>
      </dgm:prSet>
      <dgm:spPr/>
    </dgm:pt>
    <dgm:pt modelId="{72ED1854-8C00-4B5D-B82F-5D87C496A8F1}" type="pres">
      <dgm:prSet presAssocID="{4CDE3FBD-5A74-4B00-B331-5CDD522B5DDE}" presName="rootComposite" presStyleCnt="0"/>
      <dgm:spPr/>
    </dgm:pt>
    <dgm:pt modelId="{5509D36B-FE44-4E61-96A2-71AB601D56F0}" type="pres">
      <dgm:prSet presAssocID="{4CDE3FBD-5A74-4B00-B331-5CDD522B5DDE}" presName="rootText" presStyleLbl="node2" presStyleIdx="0" presStyleCnt="2" custLinFactNeighborX="-3331" custLinFactNeighborY="-6811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AF02FC2-7526-4EFD-B11D-6BE85EB11361}" type="pres">
      <dgm:prSet presAssocID="{4CDE3FBD-5A74-4B00-B331-5CDD522B5DDE}" presName="rootConnector" presStyleLbl="node2" presStyleIdx="0" presStyleCnt="2"/>
      <dgm:spPr/>
      <dgm:t>
        <a:bodyPr/>
        <a:lstStyle/>
        <a:p>
          <a:endParaRPr lang="ru-RU"/>
        </a:p>
      </dgm:t>
    </dgm:pt>
    <dgm:pt modelId="{22DF604A-3946-4205-A69F-D76D2DA448CF}" type="pres">
      <dgm:prSet presAssocID="{4CDE3FBD-5A74-4B00-B331-5CDD522B5DDE}" presName="hierChild4" presStyleCnt="0"/>
      <dgm:spPr/>
    </dgm:pt>
    <dgm:pt modelId="{FE23176D-7613-4346-8F98-3B326234545C}" type="pres">
      <dgm:prSet presAssocID="{4CDE3FBD-5A74-4B00-B331-5CDD522B5DDE}" presName="hierChild5" presStyleCnt="0"/>
      <dgm:spPr/>
    </dgm:pt>
    <dgm:pt modelId="{4022FFD9-4C56-4275-AFD7-2CB0B9490296}" type="pres">
      <dgm:prSet presAssocID="{0EA0C295-7898-4626-B86C-0C726D0E3334}" presName="Name37" presStyleLbl="parChTrans1D2" presStyleIdx="1" presStyleCnt="2"/>
      <dgm:spPr/>
      <dgm:t>
        <a:bodyPr/>
        <a:lstStyle/>
        <a:p>
          <a:endParaRPr lang="ru-RU"/>
        </a:p>
      </dgm:t>
    </dgm:pt>
    <dgm:pt modelId="{FB3CBA9B-9514-4C0A-A3A6-B79AAA2FAC74}" type="pres">
      <dgm:prSet presAssocID="{102CF526-1678-4E93-8E16-2C3E2F63C948}" presName="hierRoot2" presStyleCnt="0">
        <dgm:presLayoutVars>
          <dgm:hierBranch val="init"/>
        </dgm:presLayoutVars>
      </dgm:prSet>
      <dgm:spPr/>
    </dgm:pt>
    <dgm:pt modelId="{CFDB2184-17BC-4F6E-AE4E-98AD8A27E385}" type="pres">
      <dgm:prSet presAssocID="{102CF526-1678-4E93-8E16-2C3E2F63C948}" presName="rootComposite" presStyleCnt="0"/>
      <dgm:spPr/>
    </dgm:pt>
    <dgm:pt modelId="{4A74F45C-B94C-4477-A718-D53986045D1C}" type="pres">
      <dgm:prSet presAssocID="{102CF526-1678-4E93-8E16-2C3E2F63C948}" presName="rootText" presStyleLbl="node2" presStyleIdx="1" presStyleCnt="2" custScaleX="219922" custLinFactY="69616" custLinFactNeighborX="-60443" custLinFactNeighborY="10000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7E3890BF-28C8-4C97-9727-08F09C365A90}" type="pres">
      <dgm:prSet presAssocID="{102CF526-1678-4E93-8E16-2C3E2F63C948}" presName="rootConnector" presStyleLbl="node2" presStyleIdx="1" presStyleCnt="2"/>
      <dgm:spPr/>
      <dgm:t>
        <a:bodyPr/>
        <a:lstStyle/>
        <a:p>
          <a:endParaRPr lang="ru-RU"/>
        </a:p>
      </dgm:t>
    </dgm:pt>
    <dgm:pt modelId="{C4C99C3A-BA26-4ED3-869D-E42C9DEB9C9E}" type="pres">
      <dgm:prSet presAssocID="{102CF526-1678-4E93-8E16-2C3E2F63C948}" presName="hierChild4" presStyleCnt="0"/>
      <dgm:spPr/>
    </dgm:pt>
    <dgm:pt modelId="{F105AF66-4EF5-42BF-A708-F538FB1D9CB8}" type="pres">
      <dgm:prSet presAssocID="{102CF526-1678-4E93-8E16-2C3E2F63C948}" presName="hierChild5" presStyleCnt="0"/>
      <dgm:spPr/>
    </dgm:pt>
    <dgm:pt modelId="{B2F55255-174B-4762-B909-FD7ECD757684}" type="pres">
      <dgm:prSet presAssocID="{82FE4381-82A8-4C74-A65F-832E96B3D826}" presName="hierChild3" presStyleCnt="0"/>
      <dgm:spPr/>
    </dgm:pt>
  </dgm:ptLst>
  <dgm:cxnLst>
    <dgm:cxn modelId="{B23F706C-CDBD-4B80-A544-AC8EBC359A11}" type="presOf" srcId="{4CDE3FBD-5A74-4B00-B331-5CDD522B5DDE}" destId="{5509D36B-FE44-4E61-96A2-71AB601D56F0}" srcOrd="0" destOrd="0" presId="urn:microsoft.com/office/officeart/2005/8/layout/orgChart1"/>
    <dgm:cxn modelId="{6D803BD1-A7BE-4CA1-973B-4B8C0112FBAE}" type="presOf" srcId="{0EA0C295-7898-4626-B86C-0C726D0E3334}" destId="{4022FFD9-4C56-4275-AFD7-2CB0B9490296}" srcOrd="0" destOrd="0" presId="urn:microsoft.com/office/officeart/2005/8/layout/orgChart1"/>
    <dgm:cxn modelId="{14137D45-973A-4E70-8C7C-481B444439CE}" type="presOf" srcId="{82FE4381-82A8-4C74-A65F-832E96B3D826}" destId="{F9A11FEE-6E5F-4D47-822C-3658F2ED5C37}" srcOrd="0" destOrd="0" presId="urn:microsoft.com/office/officeart/2005/8/layout/orgChart1"/>
    <dgm:cxn modelId="{42A5257F-4429-48D0-BC05-A393C3DB0707}" type="presOf" srcId="{4CDE3FBD-5A74-4B00-B331-5CDD522B5DDE}" destId="{1AF02FC2-7526-4EFD-B11D-6BE85EB11361}" srcOrd="1" destOrd="0" presId="urn:microsoft.com/office/officeart/2005/8/layout/orgChart1"/>
    <dgm:cxn modelId="{86C38A9B-9426-4AB3-BA1E-1E8236A584A4}" type="presOf" srcId="{102CF526-1678-4E93-8E16-2C3E2F63C948}" destId="{4A74F45C-B94C-4477-A718-D53986045D1C}" srcOrd="0" destOrd="0" presId="urn:microsoft.com/office/officeart/2005/8/layout/orgChart1"/>
    <dgm:cxn modelId="{EDEA1C37-538F-4609-B175-99CDB7D7B300}" type="presOf" srcId="{102CF526-1678-4E93-8E16-2C3E2F63C948}" destId="{7E3890BF-28C8-4C97-9727-08F09C365A90}" srcOrd="1" destOrd="0" presId="urn:microsoft.com/office/officeart/2005/8/layout/orgChart1"/>
    <dgm:cxn modelId="{5AA42960-2040-4465-9773-BC9E58061D3F}" srcId="{2746E153-B781-47EC-B13C-12D0D129C33B}" destId="{82FE4381-82A8-4C74-A65F-832E96B3D826}" srcOrd="0" destOrd="0" parTransId="{8D7D6F4A-A1D3-4CF2-964C-045C3498DC00}" sibTransId="{805FEF50-0E92-4A72-A50F-E60A4BC2ABD0}"/>
    <dgm:cxn modelId="{978F72CF-48DF-467E-AF22-6CA1511D9555}" srcId="{82FE4381-82A8-4C74-A65F-832E96B3D826}" destId="{102CF526-1678-4E93-8E16-2C3E2F63C948}" srcOrd="1" destOrd="0" parTransId="{0EA0C295-7898-4626-B86C-0C726D0E3334}" sibTransId="{AED85A3B-71D6-4146-A108-C379FD451C4C}"/>
    <dgm:cxn modelId="{15CC1CA3-8989-4052-8F35-602713B9EA64}" srcId="{82FE4381-82A8-4C74-A65F-832E96B3D826}" destId="{4CDE3FBD-5A74-4B00-B331-5CDD522B5DDE}" srcOrd="0" destOrd="0" parTransId="{3263D2A9-621E-4D5B-A113-44F35F90D148}" sibTransId="{1F3BFF18-E0F5-43A2-9C5D-85E2495D4BC0}"/>
    <dgm:cxn modelId="{0AC3641C-8F5A-47B2-825C-7F3C2385DA8E}" type="presOf" srcId="{82FE4381-82A8-4C74-A65F-832E96B3D826}" destId="{367CDC4A-3CF4-4FF7-B3BE-7FFCE46E80A9}" srcOrd="1" destOrd="0" presId="urn:microsoft.com/office/officeart/2005/8/layout/orgChart1"/>
    <dgm:cxn modelId="{CE9FACE3-3EFF-47B4-81DE-61E3FD5F2283}" type="presOf" srcId="{2746E153-B781-47EC-B13C-12D0D129C33B}" destId="{46C17952-CEB9-4C28-8C8F-75F6A4D3BFFE}" srcOrd="0" destOrd="0" presId="urn:microsoft.com/office/officeart/2005/8/layout/orgChart1"/>
    <dgm:cxn modelId="{750ECB91-1E00-481E-B490-81986FBD2627}" type="presOf" srcId="{3263D2A9-621E-4D5B-A113-44F35F90D148}" destId="{0D8B6DD4-6062-46C3-86A6-8F5CC8A8DB41}" srcOrd="0" destOrd="0" presId="urn:microsoft.com/office/officeart/2005/8/layout/orgChart1"/>
    <dgm:cxn modelId="{407C8014-A5D6-408B-B428-E48E06688607}" type="presParOf" srcId="{46C17952-CEB9-4C28-8C8F-75F6A4D3BFFE}" destId="{25ABC3D8-63E4-49F6-8D3F-12536165BDC6}" srcOrd="0" destOrd="0" presId="urn:microsoft.com/office/officeart/2005/8/layout/orgChart1"/>
    <dgm:cxn modelId="{48E0D92E-8F02-443A-AC29-E2AC6C29DF74}" type="presParOf" srcId="{25ABC3D8-63E4-49F6-8D3F-12536165BDC6}" destId="{7EB1BA3C-00B5-42B0-90DC-9C18866D1920}" srcOrd="0" destOrd="0" presId="urn:microsoft.com/office/officeart/2005/8/layout/orgChart1"/>
    <dgm:cxn modelId="{00C1A181-CCA5-4C91-9AAD-639DFA7A0DE1}" type="presParOf" srcId="{7EB1BA3C-00B5-42B0-90DC-9C18866D1920}" destId="{F9A11FEE-6E5F-4D47-822C-3658F2ED5C37}" srcOrd="0" destOrd="0" presId="urn:microsoft.com/office/officeart/2005/8/layout/orgChart1"/>
    <dgm:cxn modelId="{4944E45B-8D64-49BE-B064-F44DB4CCBA78}" type="presParOf" srcId="{7EB1BA3C-00B5-42B0-90DC-9C18866D1920}" destId="{367CDC4A-3CF4-4FF7-B3BE-7FFCE46E80A9}" srcOrd="1" destOrd="0" presId="urn:microsoft.com/office/officeart/2005/8/layout/orgChart1"/>
    <dgm:cxn modelId="{B1E0CE14-F62F-47B8-A9E9-A9C08C855894}" type="presParOf" srcId="{25ABC3D8-63E4-49F6-8D3F-12536165BDC6}" destId="{61903EEA-7B55-4875-B66C-127B7376D3FC}" srcOrd="1" destOrd="0" presId="urn:microsoft.com/office/officeart/2005/8/layout/orgChart1"/>
    <dgm:cxn modelId="{B71E3481-E1A6-477A-89F1-DC3FEB3503C6}" type="presParOf" srcId="{61903EEA-7B55-4875-B66C-127B7376D3FC}" destId="{0D8B6DD4-6062-46C3-86A6-8F5CC8A8DB41}" srcOrd="0" destOrd="0" presId="urn:microsoft.com/office/officeart/2005/8/layout/orgChart1"/>
    <dgm:cxn modelId="{F682FFD0-BCD4-478D-AB52-36F2654CC461}" type="presParOf" srcId="{61903EEA-7B55-4875-B66C-127B7376D3FC}" destId="{D2FE4418-87A6-4F68-B211-41A64E545746}" srcOrd="1" destOrd="0" presId="urn:microsoft.com/office/officeart/2005/8/layout/orgChart1"/>
    <dgm:cxn modelId="{70DBF732-774D-4601-91C2-A6F2BCCCA30B}" type="presParOf" srcId="{D2FE4418-87A6-4F68-B211-41A64E545746}" destId="{72ED1854-8C00-4B5D-B82F-5D87C496A8F1}" srcOrd="0" destOrd="0" presId="urn:microsoft.com/office/officeart/2005/8/layout/orgChart1"/>
    <dgm:cxn modelId="{DCB8592D-92E3-4934-819A-D563EE3FE5B0}" type="presParOf" srcId="{72ED1854-8C00-4B5D-B82F-5D87C496A8F1}" destId="{5509D36B-FE44-4E61-96A2-71AB601D56F0}" srcOrd="0" destOrd="0" presId="urn:microsoft.com/office/officeart/2005/8/layout/orgChart1"/>
    <dgm:cxn modelId="{1B321D14-A675-4B0B-BA83-5C8B98C136AD}" type="presParOf" srcId="{72ED1854-8C00-4B5D-B82F-5D87C496A8F1}" destId="{1AF02FC2-7526-4EFD-B11D-6BE85EB11361}" srcOrd="1" destOrd="0" presId="urn:microsoft.com/office/officeart/2005/8/layout/orgChart1"/>
    <dgm:cxn modelId="{2FFCA4AE-200C-43BB-8871-458CBFA8A344}" type="presParOf" srcId="{D2FE4418-87A6-4F68-B211-41A64E545746}" destId="{22DF604A-3946-4205-A69F-D76D2DA448CF}" srcOrd="1" destOrd="0" presId="urn:microsoft.com/office/officeart/2005/8/layout/orgChart1"/>
    <dgm:cxn modelId="{55842498-61F7-4A2B-B0E3-2E833A9C4FAB}" type="presParOf" srcId="{D2FE4418-87A6-4F68-B211-41A64E545746}" destId="{FE23176D-7613-4346-8F98-3B326234545C}" srcOrd="2" destOrd="0" presId="urn:microsoft.com/office/officeart/2005/8/layout/orgChart1"/>
    <dgm:cxn modelId="{4B9B71FF-6388-4136-A7D3-2A6F099E38C9}" type="presParOf" srcId="{61903EEA-7B55-4875-B66C-127B7376D3FC}" destId="{4022FFD9-4C56-4275-AFD7-2CB0B9490296}" srcOrd="2" destOrd="0" presId="urn:microsoft.com/office/officeart/2005/8/layout/orgChart1"/>
    <dgm:cxn modelId="{8A197457-1688-465F-B2B3-03E274B3474E}" type="presParOf" srcId="{61903EEA-7B55-4875-B66C-127B7376D3FC}" destId="{FB3CBA9B-9514-4C0A-A3A6-B79AAA2FAC74}" srcOrd="3" destOrd="0" presId="urn:microsoft.com/office/officeart/2005/8/layout/orgChart1"/>
    <dgm:cxn modelId="{84CF1756-1B1C-42EA-A4CA-FE187E90571A}" type="presParOf" srcId="{FB3CBA9B-9514-4C0A-A3A6-B79AAA2FAC74}" destId="{CFDB2184-17BC-4F6E-AE4E-98AD8A27E385}" srcOrd="0" destOrd="0" presId="urn:microsoft.com/office/officeart/2005/8/layout/orgChart1"/>
    <dgm:cxn modelId="{E2CC465F-E244-463E-93A9-696765E05EE2}" type="presParOf" srcId="{CFDB2184-17BC-4F6E-AE4E-98AD8A27E385}" destId="{4A74F45C-B94C-4477-A718-D53986045D1C}" srcOrd="0" destOrd="0" presId="urn:microsoft.com/office/officeart/2005/8/layout/orgChart1"/>
    <dgm:cxn modelId="{A8EDEF36-4DC7-4994-9E89-B95C4C34C8E8}" type="presParOf" srcId="{CFDB2184-17BC-4F6E-AE4E-98AD8A27E385}" destId="{7E3890BF-28C8-4C97-9727-08F09C365A90}" srcOrd="1" destOrd="0" presId="urn:microsoft.com/office/officeart/2005/8/layout/orgChart1"/>
    <dgm:cxn modelId="{6CAA5DE0-17DE-4C77-BA29-3C48AFCAF4DA}" type="presParOf" srcId="{FB3CBA9B-9514-4C0A-A3A6-B79AAA2FAC74}" destId="{C4C99C3A-BA26-4ED3-869D-E42C9DEB9C9E}" srcOrd="1" destOrd="0" presId="urn:microsoft.com/office/officeart/2005/8/layout/orgChart1"/>
    <dgm:cxn modelId="{5FB3B1FF-20EA-4244-BD0F-AD69221AFE92}" type="presParOf" srcId="{FB3CBA9B-9514-4C0A-A3A6-B79AAA2FAC74}" destId="{F105AF66-4EF5-42BF-A708-F538FB1D9CB8}" srcOrd="2" destOrd="0" presId="urn:microsoft.com/office/officeart/2005/8/layout/orgChart1"/>
    <dgm:cxn modelId="{7176E48D-57F2-4595-B78F-1084B4377B7C}" type="presParOf" srcId="{25ABC3D8-63E4-49F6-8D3F-12536165BDC6}" destId="{B2F55255-174B-4762-B909-FD7ECD757684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3DAFCB4C-E9DA-4233-84BC-145C3186F3D7}">
      <dsp:nvSpPr>
        <dsp:cNvPr id="0" name=""/>
        <dsp:cNvSpPr/>
      </dsp:nvSpPr>
      <dsp:spPr>
        <a:xfrm>
          <a:off x="8216" y="3313918"/>
          <a:ext cx="7343967" cy="1923486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300" kern="1200" dirty="0" smtClean="0"/>
            <a:t>«Защита Отечества является </a:t>
          </a:r>
          <a:r>
            <a:rPr lang="ru-RU" sz="3300" kern="1200" dirty="0" smtClean="0">
              <a:hlinkClick xmlns:r="http://schemas.openxmlformats.org/officeDocument/2006/relationships" r:id="" action="ppaction://hlinksldjump"/>
            </a:rPr>
            <a:t>долгом</a:t>
          </a:r>
          <a:r>
            <a:rPr lang="ru-RU" sz="3300" kern="1200" dirty="0" smtClean="0"/>
            <a:t> и </a:t>
          </a:r>
          <a:r>
            <a:rPr lang="ru-RU" sz="3300" kern="1200" dirty="0" smtClean="0">
              <a:hlinkClick xmlns:r="http://schemas.openxmlformats.org/officeDocument/2006/relationships" r:id="" action="ppaction://hlinksldjump"/>
            </a:rPr>
            <a:t>обязанностью</a:t>
          </a:r>
          <a:r>
            <a:rPr lang="ru-RU" sz="3300" kern="1200" dirty="0" smtClean="0"/>
            <a:t> гражданина Российской Федерации.»</a:t>
          </a:r>
          <a:endParaRPr lang="ru-RU" sz="3300" kern="1200" dirty="0"/>
        </a:p>
      </dsp:txBody>
      <dsp:txXfrm>
        <a:off x="8216" y="3313918"/>
        <a:ext cx="7343967" cy="1923486"/>
      </dsp:txXfrm>
    </dsp:sp>
    <dsp:sp modelId="{527DA209-AE1E-4D07-A976-7F835907CE33}">
      <dsp:nvSpPr>
        <dsp:cNvPr id="0" name=""/>
        <dsp:cNvSpPr/>
      </dsp:nvSpPr>
      <dsp:spPr>
        <a:xfrm>
          <a:off x="14431" y="0"/>
          <a:ext cx="7319090" cy="1923486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300" kern="1200" dirty="0" smtClean="0"/>
            <a:t>Конституция Российской Федерации</a:t>
          </a:r>
          <a:endParaRPr lang="ru-RU" sz="3300" kern="1200" dirty="0"/>
        </a:p>
      </dsp:txBody>
      <dsp:txXfrm>
        <a:off x="14431" y="0"/>
        <a:ext cx="7319090" cy="1923486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B07FC295-BE29-40A5-9995-51B0F692D124}">
      <dsp:nvSpPr>
        <dsp:cNvPr id="0" name=""/>
        <dsp:cNvSpPr/>
      </dsp:nvSpPr>
      <dsp:spPr>
        <a:xfrm>
          <a:off x="2471400" y="1902845"/>
          <a:ext cx="4121255" cy="2747509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145" tIns="17145" rIns="17145" bIns="17145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700" kern="1200" dirty="0" smtClean="0"/>
            <a:t>Общие обязанности военнослужащего</a:t>
          </a:r>
        </a:p>
      </dsp:txBody>
      <dsp:txXfrm>
        <a:off x="2471400" y="1902845"/>
        <a:ext cx="4121255" cy="2747509"/>
      </dsp:txXfrm>
    </dsp:sp>
    <dsp:sp modelId="{DA3123B4-7DF8-4738-B974-8A852B6A62C0}">
      <dsp:nvSpPr>
        <dsp:cNvPr id="0" name=""/>
        <dsp:cNvSpPr/>
      </dsp:nvSpPr>
      <dsp:spPr>
        <a:xfrm rot="16037353">
          <a:off x="4414863" y="1835416"/>
          <a:ext cx="99598" cy="36738"/>
        </a:xfrm>
        <a:custGeom>
          <a:avLst/>
          <a:gdLst/>
          <a:ahLst/>
          <a:cxnLst/>
          <a:rect l="0" t="0" r="0" b="0"/>
          <a:pathLst>
            <a:path>
              <a:moveTo>
                <a:pt x="0" y="18369"/>
              </a:moveTo>
              <a:lnTo>
                <a:pt x="99598" y="18369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 rot="16037353">
        <a:off x="4462172" y="1851295"/>
        <a:ext cx="4979" cy="4979"/>
      </dsp:txXfrm>
    </dsp:sp>
    <dsp:sp modelId="{5F48449A-C9A3-41EB-A345-CCC0A1BDED20}">
      <dsp:nvSpPr>
        <dsp:cNvPr id="0" name=""/>
        <dsp:cNvSpPr/>
      </dsp:nvSpPr>
      <dsp:spPr>
        <a:xfrm>
          <a:off x="455237" y="0"/>
          <a:ext cx="7928724" cy="1804094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77787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50" kern="1200" dirty="0" smtClean="0"/>
            <a:t>Совершать воинское мастерство, содержать в постоянной готовности к применению</a:t>
          </a:r>
        </a:p>
        <a:p>
          <a:pPr lvl="0" algn="ctr" defTabSz="77787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50" kern="1200" dirty="0" smtClean="0"/>
            <a:t>   вооружение и военную технику, беречь военное имущество</a:t>
          </a:r>
          <a:endParaRPr lang="ru-RU" sz="1750" kern="1200" dirty="0"/>
        </a:p>
      </dsp:txBody>
      <dsp:txXfrm>
        <a:off x="455237" y="0"/>
        <a:ext cx="7928724" cy="1804094"/>
      </dsp:txXfrm>
    </dsp:sp>
    <dsp:sp modelId="{74B6FADC-4CB5-4B0B-82D8-509BE8D2BD6A}">
      <dsp:nvSpPr>
        <dsp:cNvPr id="0" name=""/>
        <dsp:cNvSpPr/>
      </dsp:nvSpPr>
      <dsp:spPr>
        <a:xfrm>
          <a:off x="6592656" y="3258230"/>
          <a:ext cx="101905" cy="36738"/>
        </a:xfrm>
        <a:custGeom>
          <a:avLst/>
          <a:gdLst/>
          <a:ahLst/>
          <a:cxnLst/>
          <a:rect l="0" t="0" r="0" b="0"/>
          <a:pathLst>
            <a:path>
              <a:moveTo>
                <a:pt x="0" y="18369"/>
              </a:moveTo>
              <a:lnTo>
                <a:pt x="101905" y="18369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6641061" y="3274052"/>
        <a:ext cx="5095" cy="5095"/>
      </dsp:txXfrm>
    </dsp:sp>
    <dsp:sp modelId="{46224522-7FCF-412F-B581-9387A5FC39A6}">
      <dsp:nvSpPr>
        <dsp:cNvPr id="0" name=""/>
        <dsp:cNvSpPr/>
      </dsp:nvSpPr>
      <dsp:spPr>
        <a:xfrm>
          <a:off x="6694562" y="689"/>
          <a:ext cx="1804094" cy="6551821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dirty="0" smtClean="0"/>
            <a:t>Быть верным Военной присяге, беззаветно служить своему народу</a:t>
          </a:r>
          <a:endParaRPr lang="ru-RU" sz="1700" kern="1200" dirty="0"/>
        </a:p>
      </dsp:txBody>
      <dsp:txXfrm>
        <a:off x="6694562" y="689"/>
        <a:ext cx="1804094" cy="6551821"/>
      </dsp:txXfrm>
    </dsp:sp>
    <dsp:sp modelId="{73733259-6322-445A-A710-D4A3E4E2C8FE}">
      <dsp:nvSpPr>
        <dsp:cNvPr id="0" name=""/>
        <dsp:cNvSpPr/>
      </dsp:nvSpPr>
      <dsp:spPr>
        <a:xfrm rot="5182135">
          <a:off x="4572163" y="4680797"/>
          <a:ext cx="100281" cy="36738"/>
        </a:xfrm>
        <a:custGeom>
          <a:avLst/>
          <a:gdLst/>
          <a:ahLst/>
          <a:cxnLst/>
          <a:rect l="0" t="0" r="0" b="0"/>
          <a:pathLst>
            <a:path>
              <a:moveTo>
                <a:pt x="0" y="18369"/>
              </a:moveTo>
              <a:lnTo>
                <a:pt x="100281" y="18369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 rot="5182135">
        <a:off x="4619796" y="4696659"/>
        <a:ext cx="5014" cy="5014"/>
      </dsp:txXfrm>
    </dsp:sp>
    <dsp:sp modelId="{52294283-999C-484B-853D-77AA8810F2FD}">
      <dsp:nvSpPr>
        <dsp:cNvPr id="0" name=""/>
        <dsp:cNvSpPr/>
      </dsp:nvSpPr>
      <dsp:spPr>
        <a:xfrm>
          <a:off x="866587" y="4749105"/>
          <a:ext cx="7632257" cy="1804094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           </a:t>
          </a:r>
          <a:r>
            <a:rPr lang="ru-RU" sz="2000" kern="1200" dirty="0" smtClean="0"/>
            <a:t>Дорожить честью и боевой славой защитников своего народа, честью воинского звания и войсковым товариществом</a:t>
          </a:r>
          <a:endParaRPr lang="ru-RU" sz="2000" kern="1200" dirty="0"/>
        </a:p>
      </dsp:txBody>
      <dsp:txXfrm>
        <a:off x="866587" y="4749105"/>
        <a:ext cx="7632257" cy="1804094"/>
      </dsp:txXfrm>
    </dsp:sp>
    <dsp:sp modelId="{7ED228A6-C6F5-434B-9235-A10888FAB263}">
      <dsp:nvSpPr>
        <dsp:cNvPr id="0" name=""/>
        <dsp:cNvSpPr/>
      </dsp:nvSpPr>
      <dsp:spPr>
        <a:xfrm rot="10786768">
          <a:off x="2322983" y="3266448"/>
          <a:ext cx="148452" cy="36738"/>
        </a:xfrm>
        <a:custGeom>
          <a:avLst/>
          <a:gdLst/>
          <a:ahLst/>
          <a:cxnLst/>
          <a:rect l="0" t="0" r="0" b="0"/>
          <a:pathLst>
            <a:path>
              <a:moveTo>
                <a:pt x="0" y="18369"/>
              </a:moveTo>
              <a:lnTo>
                <a:pt x="148452" y="18369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 rot="10786768">
        <a:off x="2393498" y="3281105"/>
        <a:ext cx="7422" cy="7422"/>
      </dsp:txXfrm>
    </dsp:sp>
    <dsp:sp modelId="{30B7DC70-5D53-4E38-A2EC-6AD2E36AD8EC}">
      <dsp:nvSpPr>
        <dsp:cNvPr id="0" name=""/>
        <dsp:cNvSpPr/>
      </dsp:nvSpPr>
      <dsp:spPr>
        <a:xfrm>
          <a:off x="366407" y="74585"/>
          <a:ext cx="1956576" cy="6428566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Быть дисциплинированным, бдительным, хранить государственную и военную тайну</a:t>
          </a:r>
          <a:endParaRPr lang="ru-RU" sz="1800" kern="1200" dirty="0"/>
        </a:p>
      </dsp:txBody>
      <dsp:txXfrm>
        <a:off x="366407" y="74585"/>
        <a:ext cx="1956576" cy="6428566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4C019E3-56FC-470B-9B87-B9C49E506F92}">
      <dsp:nvSpPr>
        <dsp:cNvPr id="0" name=""/>
        <dsp:cNvSpPr/>
      </dsp:nvSpPr>
      <dsp:spPr>
        <a:xfrm>
          <a:off x="3046635" y="1903644"/>
          <a:ext cx="2745928" cy="2745910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4130" tIns="24130" rIns="24130" bIns="24130" numCol="1" spcCol="1270" anchor="ctr" anchorCtr="0">
          <a:noAutofit/>
        </a:bodyPr>
        <a:lstStyle/>
        <a:p>
          <a:pPr lvl="0" algn="ctr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800" kern="1200" dirty="0" smtClean="0"/>
            <a:t>Военная служба</a:t>
          </a:r>
          <a:endParaRPr lang="ru-RU" sz="3800" kern="1200" dirty="0"/>
        </a:p>
      </dsp:txBody>
      <dsp:txXfrm>
        <a:off x="3046635" y="1903644"/>
        <a:ext cx="2745928" cy="2745910"/>
      </dsp:txXfrm>
    </dsp:sp>
    <dsp:sp modelId="{76D54890-FC89-439E-9550-0FC1E47C1167}">
      <dsp:nvSpPr>
        <dsp:cNvPr id="0" name=""/>
        <dsp:cNvSpPr/>
      </dsp:nvSpPr>
      <dsp:spPr>
        <a:xfrm rot="16200000">
          <a:off x="4370271" y="1835938"/>
          <a:ext cx="98656" cy="36756"/>
        </a:xfrm>
        <a:custGeom>
          <a:avLst/>
          <a:gdLst/>
          <a:ahLst/>
          <a:cxnLst/>
          <a:rect l="0" t="0" r="0" b="0"/>
          <a:pathLst>
            <a:path>
              <a:moveTo>
                <a:pt x="0" y="18378"/>
              </a:moveTo>
              <a:lnTo>
                <a:pt x="98656" y="18378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 rot="16200000">
        <a:off x="4417133" y="1851850"/>
        <a:ext cx="4932" cy="4932"/>
      </dsp:txXfrm>
    </dsp:sp>
    <dsp:sp modelId="{01C919EF-C005-40BD-AA89-112A45C50502}">
      <dsp:nvSpPr>
        <dsp:cNvPr id="0" name=""/>
        <dsp:cNvSpPr/>
      </dsp:nvSpPr>
      <dsp:spPr>
        <a:xfrm>
          <a:off x="456062" y="0"/>
          <a:ext cx="7927074" cy="1804988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/>
            <a:t>Участие в боевых действиях Несение боевого дежурства</a:t>
          </a:r>
          <a:endParaRPr lang="ru-RU" sz="2800" kern="1200" dirty="0"/>
        </a:p>
      </dsp:txBody>
      <dsp:txXfrm>
        <a:off x="456062" y="0"/>
        <a:ext cx="7927074" cy="1804988"/>
      </dsp:txXfrm>
    </dsp:sp>
    <dsp:sp modelId="{A5228180-ADC8-4BA6-AF4D-D7D936FAEC42}">
      <dsp:nvSpPr>
        <dsp:cNvPr id="0" name=""/>
        <dsp:cNvSpPr/>
      </dsp:nvSpPr>
      <dsp:spPr>
        <a:xfrm>
          <a:off x="5792564" y="3258221"/>
          <a:ext cx="1041618" cy="36756"/>
        </a:xfrm>
        <a:custGeom>
          <a:avLst/>
          <a:gdLst/>
          <a:ahLst/>
          <a:cxnLst/>
          <a:rect l="0" t="0" r="0" b="0"/>
          <a:pathLst>
            <a:path>
              <a:moveTo>
                <a:pt x="0" y="18378"/>
              </a:moveTo>
              <a:lnTo>
                <a:pt x="1041618" y="18378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6287333" y="3250559"/>
        <a:ext cx="52080" cy="52080"/>
      </dsp:txXfrm>
    </dsp:sp>
    <dsp:sp modelId="{8FD0F8A9-4C1A-488E-A70A-680F29CCD0DB}">
      <dsp:nvSpPr>
        <dsp:cNvPr id="0" name=""/>
        <dsp:cNvSpPr/>
      </dsp:nvSpPr>
      <dsp:spPr>
        <a:xfrm>
          <a:off x="6834183" y="1522259"/>
          <a:ext cx="2005016" cy="3508680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Участие в учениях</a:t>
          </a:r>
          <a:endParaRPr lang="ru-RU" sz="2000" kern="1200" dirty="0"/>
        </a:p>
      </dsp:txBody>
      <dsp:txXfrm>
        <a:off x="6834183" y="1522259"/>
        <a:ext cx="2005016" cy="3508680"/>
      </dsp:txXfrm>
    </dsp:sp>
    <dsp:sp modelId="{B8A4B7E6-492D-479D-98D3-9F4D748293A9}">
      <dsp:nvSpPr>
        <dsp:cNvPr id="0" name=""/>
        <dsp:cNvSpPr/>
      </dsp:nvSpPr>
      <dsp:spPr>
        <a:xfrm rot="5400000">
          <a:off x="4370271" y="4680505"/>
          <a:ext cx="98656" cy="36756"/>
        </a:xfrm>
        <a:custGeom>
          <a:avLst/>
          <a:gdLst/>
          <a:ahLst/>
          <a:cxnLst/>
          <a:rect l="0" t="0" r="0" b="0"/>
          <a:pathLst>
            <a:path>
              <a:moveTo>
                <a:pt x="0" y="18378"/>
              </a:moveTo>
              <a:lnTo>
                <a:pt x="98656" y="18378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 rot="5400000">
        <a:off x="4417133" y="4696417"/>
        <a:ext cx="4932" cy="4932"/>
      </dsp:txXfrm>
    </dsp:sp>
    <dsp:sp modelId="{EC6DC9A9-DD94-4AF0-945D-E43D2CD53339}">
      <dsp:nvSpPr>
        <dsp:cNvPr id="0" name=""/>
        <dsp:cNvSpPr/>
      </dsp:nvSpPr>
      <dsp:spPr>
        <a:xfrm>
          <a:off x="453274" y="4748211"/>
          <a:ext cx="7932651" cy="1804988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/>
            <a:t>Оказание помощи органам внутренних дел</a:t>
          </a:r>
          <a:endParaRPr lang="ru-RU" sz="2800" kern="1200" dirty="0"/>
        </a:p>
      </dsp:txBody>
      <dsp:txXfrm>
        <a:off x="453274" y="4748211"/>
        <a:ext cx="7932651" cy="1804988"/>
      </dsp:txXfrm>
    </dsp:sp>
    <dsp:sp modelId="{0F3FE933-0BD8-4F34-AA28-88BE7050F327}">
      <dsp:nvSpPr>
        <dsp:cNvPr id="0" name=""/>
        <dsp:cNvSpPr/>
      </dsp:nvSpPr>
      <dsp:spPr>
        <a:xfrm rot="10800000">
          <a:off x="2157412" y="3258221"/>
          <a:ext cx="889223" cy="36756"/>
        </a:xfrm>
        <a:custGeom>
          <a:avLst/>
          <a:gdLst/>
          <a:ahLst/>
          <a:cxnLst/>
          <a:rect l="0" t="0" r="0" b="0"/>
          <a:pathLst>
            <a:path>
              <a:moveTo>
                <a:pt x="0" y="18378"/>
              </a:moveTo>
              <a:lnTo>
                <a:pt x="889223" y="18378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 rot="10800000">
        <a:off x="2579793" y="3254369"/>
        <a:ext cx="44461" cy="44461"/>
      </dsp:txXfrm>
    </dsp:sp>
    <dsp:sp modelId="{6091304D-3633-49C2-AD7B-9D1CDAB8DA0B}">
      <dsp:nvSpPr>
        <dsp:cNvPr id="0" name=""/>
        <dsp:cNvSpPr/>
      </dsp:nvSpPr>
      <dsp:spPr>
        <a:xfrm>
          <a:off x="0" y="1520382"/>
          <a:ext cx="2157412" cy="3512434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Участие в ликвидации последствий стихийных бедствий</a:t>
          </a:r>
          <a:endParaRPr lang="ru-RU" sz="1800" kern="1200" dirty="0"/>
        </a:p>
      </dsp:txBody>
      <dsp:txXfrm>
        <a:off x="0" y="1520382"/>
        <a:ext cx="2157412" cy="3512434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4022FFD9-4C56-4275-AFD7-2CB0B9490296}">
      <dsp:nvSpPr>
        <dsp:cNvPr id="0" name=""/>
        <dsp:cNvSpPr/>
      </dsp:nvSpPr>
      <dsp:spPr>
        <a:xfrm>
          <a:off x="3888105" y="1153688"/>
          <a:ext cx="91440" cy="4245823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4003548"/>
              </a:lnTo>
              <a:lnTo>
                <a:pt x="47035" y="4003548"/>
              </a:lnTo>
              <a:lnTo>
                <a:pt x="47035" y="4245823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D8B6DD4-6062-46C3-86A6-8F5CC8A8DB41}">
      <dsp:nvSpPr>
        <dsp:cNvPr id="0" name=""/>
        <dsp:cNvSpPr/>
      </dsp:nvSpPr>
      <dsp:spPr>
        <a:xfrm>
          <a:off x="1153688" y="1153688"/>
          <a:ext cx="2780136" cy="1579386"/>
        </a:xfrm>
        <a:custGeom>
          <a:avLst/>
          <a:gdLst/>
          <a:ahLst/>
          <a:cxnLst/>
          <a:rect l="0" t="0" r="0" b="0"/>
          <a:pathLst>
            <a:path>
              <a:moveTo>
                <a:pt x="2780136" y="0"/>
              </a:moveTo>
              <a:lnTo>
                <a:pt x="2780136" y="1337111"/>
              </a:lnTo>
              <a:lnTo>
                <a:pt x="0" y="1337111"/>
              </a:lnTo>
              <a:lnTo>
                <a:pt x="0" y="1579386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9A11FEE-6E5F-4D47-822C-3658F2ED5C37}">
      <dsp:nvSpPr>
        <dsp:cNvPr id="0" name=""/>
        <dsp:cNvSpPr/>
      </dsp:nvSpPr>
      <dsp:spPr>
        <a:xfrm>
          <a:off x="19049" y="0"/>
          <a:ext cx="7829551" cy="1153688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400" kern="1200" dirty="0" smtClean="0"/>
            <a:t>Внутренние угрозы</a:t>
          </a:r>
          <a:endParaRPr lang="ru-RU" sz="4400" kern="1200" dirty="0"/>
        </a:p>
      </dsp:txBody>
      <dsp:txXfrm>
        <a:off x="19049" y="0"/>
        <a:ext cx="7829551" cy="1153688"/>
      </dsp:txXfrm>
    </dsp:sp>
    <dsp:sp modelId="{5509D36B-FE44-4E61-96A2-71AB601D56F0}">
      <dsp:nvSpPr>
        <dsp:cNvPr id="0" name=""/>
        <dsp:cNvSpPr/>
      </dsp:nvSpPr>
      <dsp:spPr>
        <a:xfrm>
          <a:off x="0" y="2733074"/>
          <a:ext cx="2307376" cy="1153688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Создание незаконных вооруженных формирований</a:t>
          </a:r>
          <a:endParaRPr lang="ru-RU" sz="2000" kern="1200" dirty="0"/>
        </a:p>
      </dsp:txBody>
      <dsp:txXfrm>
        <a:off x="0" y="2733074"/>
        <a:ext cx="2307376" cy="1153688"/>
      </dsp:txXfrm>
    </dsp:sp>
    <dsp:sp modelId="{4A74F45C-B94C-4477-A718-D53986045D1C}">
      <dsp:nvSpPr>
        <dsp:cNvPr id="0" name=""/>
        <dsp:cNvSpPr/>
      </dsp:nvSpPr>
      <dsp:spPr>
        <a:xfrm>
          <a:off x="1397925" y="5399511"/>
          <a:ext cx="5074428" cy="1153688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Нелегальное распространение на территории России оружия, боеприпасов, взрывчатых веществ</a:t>
          </a:r>
          <a:endParaRPr lang="ru-RU" sz="2000" kern="1200" dirty="0"/>
        </a:p>
      </dsp:txBody>
      <dsp:txXfrm>
        <a:off x="1397925" y="5399511"/>
        <a:ext cx="5074428" cy="115368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59875" cy="6858000"/>
            <a:chOff x="0" y="0"/>
            <a:chExt cx="5770" cy="4320"/>
          </a:xfrm>
        </p:grpSpPr>
        <p:sp>
          <p:nvSpPr>
            <p:cNvPr id="5" name="Rectangle 3"/>
            <p:cNvSpPr>
              <a:spLocks noChangeArrowheads="1"/>
            </p:cNvSpPr>
            <p:nvPr userDrawn="1"/>
          </p:nvSpPr>
          <p:spPr bwMode="hidden">
            <a:xfrm>
              <a:off x="5232" y="1"/>
              <a:ext cx="528" cy="4319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tint val="94118"/>
                    <a:invGamma/>
                  </a:schemeClr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" name="Rectangle 4"/>
            <p:cNvSpPr>
              <a:spLocks noChangeArrowheads="1"/>
            </p:cNvSpPr>
            <p:nvPr userDrawn="1"/>
          </p:nvSpPr>
          <p:spPr bwMode="hidden">
            <a:xfrm>
              <a:off x="1056" y="0"/>
              <a:ext cx="192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" name="Rectangle 5"/>
            <p:cNvSpPr>
              <a:spLocks noChangeArrowheads="1"/>
            </p:cNvSpPr>
            <p:nvPr userDrawn="1"/>
          </p:nvSpPr>
          <p:spPr bwMode="hidden">
            <a:xfrm>
              <a:off x="1728" y="0"/>
              <a:ext cx="432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" name="Rectangle 6"/>
            <p:cNvSpPr>
              <a:spLocks noChangeArrowheads="1"/>
            </p:cNvSpPr>
            <p:nvPr userDrawn="1"/>
          </p:nvSpPr>
          <p:spPr bwMode="hidden">
            <a:xfrm>
              <a:off x="2256" y="0"/>
              <a:ext cx="240" cy="432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" name="Rectangle 7"/>
            <p:cNvSpPr>
              <a:spLocks noChangeArrowheads="1"/>
            </p:cNvSpPr>
            <p:nvPr userDrawn="1"/>
          </p:nvSpPr>
          <p:spPr bwMode="hidden">
            <a:xfrm>
              <a:off x="1344" y="0"/>
              <a:ext cx="384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" name="Rectangle 8"/>
            <p:cNvSpPr>
              <a:spLocks noChangeArrowheads="1"/>
            </p:cNvSpPr>
            <p:nvPr userDrawn="1"/>
          </p:nvSpPr>
          <p:spPr bwMode="hidden">
            <a:xfrm>
              <a:off x="480" y="0"/>
              <a:ext cx="576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" name="Rectangle 9"/>
            <p:cNvSpPr>
              <a:spLocks noChangeArrowheads="1"/>
            </p:cNvSpPr>
            <p:nvPr userDrawn="1"/>
          </p:nvSpPr>
          <p:spPr bwMode="hidden">
            <a:xfrm>
              <a:off x="288" y="0"/>
              <a:ext cx="192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2">
                    <a:gamma/>
                    <a:shade val="84706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" name="Rectangle 10"/>
            <p:cNvSpPr>
              <a:spLocks noChangeArrowheads="1"/>
            </p:cNvSpPr>
            <p:nvPr userDrawn="1"/>
          </p:nvSpPr>
          <p:spPr bwMode="hidden">
            <a:xfrm>
              <a:off x="0" y="0"/>
              <a:ext cx="288" cy="4320"/>
            </a:xfrm>
            <a:prstGeom prst="rect">
              <a:avLst/>
            </a:pr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3" name="Rectangle 11"/>
            <p:cNvSpPr>
              <a:spLocks noChangeArrowheads="1"/>
            </p:cNvSpPr>
            <p:nvPr userDrawn="1"/>
          </p:nvSpPr>
          <p:spPr bwMode="hidden">
            <a:xfrm>
              <a:off x="2160" y="0"/>
              <a:ext cx="240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4" name="Rectangle 12"/>
            <p:cNvSpPr>
              <a:spLocks noChangeArrowheads="1"/>
            </p:cNvSpPr>
            <p:nvPr userDrawn="1"/>
          </p:nvSpPr>
          <p:spPr bwMode="hidden">
            <a:xfrm>
              <a:off x="2784" y="0"/>
              <a:ext cx="528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" name="Rectangle 13"/>
            <p:cNvSpPr>
              <a:spLocks noChangeArrowheads="1"/>
            </p:cNvSpPr>
            <p:nvPr userDrawn="1"/>
          </p:nvSpPr>
          <p:spPr bwMode="hidden">
            <a:xfrm>
              <a:off x="1248" y="0"/>
              <a:ext cx="144" cy="4320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6" name="Rectangle 14"/>
            <p:cNvSpPr>
              <a:spLocks noChangeArrowheads="1"/>
            </p:cNvSpPr>
            <p:nvPr userDrawn="1"/>
          </p:nvSpPr>
          <p:spPr bwMode="hidden">
            <a:xfrm>
              <a:off x="3300" y="0"/>
              <a:ext cx="252" cy="4320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7" name="Rectangle 15"/>
            <p:cNvSpPr>
              <a:spLocks noChangeArrowheads="1"/>
            </p:cNvSpPr>
            <p:nvPr userDrawn="1"/>
          </p:nvSpPr>
          <p:spPr bwMode="hidden">
            <a:xfrm>
              <a:off x="4656" y="0"/>
              <a:ext cx="144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2">
                    <a:gamma/>
                    <a:shade val="96863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8" name="Rectangle 16"/>
            <p:cNvSpPr>
              <a:spLocks noChangeArrowheads="1"/>
            </p:cNvSpPr>
            <p:nvPr userDrawn="1"/>
          </p:nvSpPr>
          <p:spPr bwMode="hidden">
            <a:xfrm>
              <a:off x="4608" y="0"/>
              <a:ext cx="672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9" name="Rectangle 17"/>
            <p:cNvSpPr>
              <a:spLocks noChangeArrowheads="1"/>
            </p:cNvSpPr>
            <p:nvPr userDrawn="1"/>
          </p:nvSpPr>
          <p:spPr bwMode="hidden">
            <a:xfrm>
              <a:off x="3504" y="0"/>
              <a:ext cx="624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0" name="Rectangle 18"/>
            <p:cNvSpPr>
              <a:spLocks noChangeArrowheads="1"/>
            </p:cNvSpPr>
            <p:nvPr userDrawn="1"/>
          </p:nvSpPr>
          <p:spPr bwMode="hidden">
            <a:xfrm>
              <a:off x="3840" y="0"/>
              <a:ext cx="528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" name="Rectangle 19"/>
            <p:cNvSpPr>
              <a:spLocks noChangeArrowheads="1"/>
            </p:cNvSpPr>
            <p:nvPr userDrawn="1"/>
          </p:nvSpPr>
          <p:spPr bwMode="hidden">
            <a:xfrm>
              <a:off x="4368" y="0"/>
              <a:ext cx="240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2">
                    <a:gamma/>
                    <a:shade val="96863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2" name="Rectangle 20"/>
            <p:cNvSpPr>
              <a:spLocks noChangeArrowheads="1"/>
            </p:cNvSpPr>
            <p:nvPr userDrawn="1"/>
          </p:nvSpPr>
          <p:spPr bwMode="hidden">
            <a:xfrm>
              <a:off x="2680" y="0"/>
              <a:ext cx="152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3" name="Rectangle 21"/>
            <p:cNvSpPr>
              <a:spLocks noChangeArrowheads="1"/>
            </p:cNvSpPr>
            <p:nvPr userDrawn="1"/>
          </p:nvSpPr>
          <p:spPr bwMode="hidden">
            <a:xfrm>
              <a:off x="2366" y="0"/>
              <a:ext cx="336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4" name="Freeform 22"/>
            <p:cNvSpPr>
              <a:spLocks/>
            </p:cNvSpPr>
            <p:nvPr userDrawn="1"/>
          </p:nvSpPr>
          <p:spPr bwMode="hidden">
            <a:xfrm>
              <a:off x="1" y="3875"/>
              <a:ext cx="5760" cy="445"/>
            </a:xfrm>
            <a:custGeom>
              <a:avLst/>
              <a:gdLst/>
              <a:ahLst/>
              <a:cxnLst>
                <a:cxn ang="0">
                  <a:pos x="5700" y="86"/>
                </a:cxn>
                <a:cxn ang="0">
                  <a:pos x="5508" y="86"/>
                </a:cxn>
                <a:cxn ang="0">
                  <a:pos x="5454" y="76"/>
                </a:cxn>
                <a:cxn ang="0">
                  <a:pos x="5448" y="65"/>
                </a:cxn>
                <a:cxn ang="0">
                  <a:pos x="5442" y="44"/>
                </a:cxn>
                <a:cxn ang="0">
                  <a:pos x="5414" y="18"/>
                </a:cxn>
                <a:cxn ang="0">
                  <a:pos x="5332" y="7"/>
                </a:cxn>
                <a:cxn ang="0">
                  <a:pos x="5051" y="22"/>
                </a:cxn>
                <a:cxn ang="0">
                  <a:pos x="4986" y="55"/>
                </a:cxn>
                <a:cxn ang="0">
                  <a:pos x="4854" y="102"/>
                </a:cxn>
                <a:cxn ang="0">
                  <a:pos x="4740" y="112"/>
                </a:cxn>
                <a:cxn ang="0">
                  <a:pos x="4662" y="91"/>
                </a:cxn>
                <a:cxn ang="0">
                  <a:pos x="4598" y="25"/>
                </a:cxn>
                <a:cxn ang="0">
                  <a:pos x="4514" y="9"/>
                </a:cxn>
                <a:cxn ang="0">
                  <a:pos x="4410" y="39"/>
                </a:cxn>
                <a:cxn ang="0">
                  <a:pos x="4236" y="81"/>
                </a:cxn>
                <a:cxn ang="0">
                  <a:pos x="4020" y="102"/>
                </a:cxn>
                <a:cxn ang="0">
                  <a:pos x="3810" y="102"/>
                </a:cxn>
                <a:cxn ang="0">
                  <a:pos x="3654" y="76"/>
                </a:cxn>
                <a:cxn ang="0">
                  <a:pos x="3594" y="50"/>
                </a:cxn>
                <a:cxn ang="0">
                  <a:pos x="3528" y="44"/>
                </a:cxn>
                <a:cxn ang="0">
                  <a:pos x="3480" y="55"/>
                </a:cxn>
                <a:cxn ang="0">
                  <a:pos x="3420" y="76"/>
                </a:cxn>
                <a:cxn ang="0">
                  <a:pos x="3048" y="112"/>
                </a:cxn>
                <a:cxn ang="0">
                  <a:pos x="2844" y="128"/>
                </a:cxn>
                <a:cxn ang="0">
                  <a:pos x="2742" y="117"/>
                </a:cxn>
                <a:cxn ang="0">
                  <a:pos x="2710" y="56"/>
                </a:cxn>
                <a:cxn ang="0">
                  <a:pos x="2658" y="50"/>
                </a:cxn>
                <a:cxn ang="0">
                  <a:pos x="2558" y="95"/>
                </a:cxn>
                <a:cxn ang="0">
                  <a:pos x="2444" y="109"/>
                </a:cxn>
                <a:cxn ang="0">
                  <a:pos x="2322" y="91"/>
                </a:cxn>
                <a:cxn ang="0">
                  <a:pos x="2274" y="70"/>
                </a:cxn>
                <a:cxn ang="0">
                  <a:pos x="2185" y="3"/>
                </a:cxn>
                <a:cxn ang="0">
                  <a:pos x="2048" y="64"/>
                </a:cxn>
                <a:cxn ang="0">
                  <a:pos x="1794" y="102"/>
                </a:cxn>
                <a:cxn ang="0">
                  <a:pos x="1560" y="91"/>
                </a:cxn>
                <a:cxn ang="0">
                  <a:pos x="1482" y="76"/>
                </a:cxn>
                <a:cxn ang="0">
                  <a:pos x="1428" y="50"/>
                </a:cxn>
                <a:cxn ang="0">
                  <a:pos x="1374" y="44"/>
                </a:cxn>
                <a:cxn ang="0">
                  <a:pos x="1308" y="55"/>
                </a:cxn>
                <a:cxn ang="0">
                  <a:pos x="1140" y="107"/>
                </a:cxn>
                <a:cxn ang="0">
                  <a:pos x="948" y="143"/>
                </a:cxn>
                <a:cxn ang="0">
                  <a:pos x="708" y="138"/>
                </a:cxn>
                <a:cxn ang="0">
                  <a:pos x="534" y="96"/>
                </a:cxn>
                <a:cxn ang="0">
                  <a:pos x="444" y="55"/>
                </a:cxn>
                <a:cxn ang="0">
                  <a:pos x="396" y="34"/>
                </a:cxn>
                <a:cxn ang="0">
                  <a:pos x="378" y="39"/>
                </a:cxn>
                <a:cxn ang="0">
                  <a:pos x="342" y="70"/>
                </a:cxn>
                <a:cxn ang="0">
                  <a:pos x="288" y="96"/>
                </a:cxn>
                <a:cxn ang="0">
                  <a:pos x="192" y="112"/>
                </a:cxn>
                <a:cxn ang="0">
                  <a:pos x="90" y="112"/>
                </a:cxn>
                <a:cxn ang="0">
                  <a:pos x="0" y="96"/>
                </a:cxn>
                <a:cxn ang="0">
                  <a:pos x="5760" y="445"/>
                </a:cxn>
              </a:cxnLst>
              <a:rect l="0" t="0" r="r" b="b"/>
              <a:pathLst>
                <a:path w="5760" h="445">
                  <a:moveTo>
                    <a:pt x="5760" y="445"/>
                  </a:moveTo>
                  <a:lnTo>
                    <a:pt x="5760" y="76"/>
                  </a:lnTo>
                  <a:lnTo>
                    <a:pt x="5730" y="81"/>
                  </a:lnTo>
                  <a:lnTo>
                    <a:pt x="5700" y="86"/>
                  </a:lnTo>
                  <a:lnTo>
                    <a:pt x="5646" y="91"/>
                  </a:lnTo>
                  <a:lnTo>
                    <a:pt x="5592" y="91"/>
                  </a:lnTo>
                  <a:lnTo>
                    <a:pt x="5544" y="91"/>
                  </a:lnTo>
                  <a:lnTo>
                    <a:pt x="5508" y="86"/>
                  </a:lnTo>
                  <a:lnTo>
                    <a:pt x="5490" y="86"/>
                  </a:lnTo>
                  <a:lnTo>
                    <a:pt x="5478" y="81"/>
                  </a:lnTo>
                  <a:lnTo>
                    <a:pt x="5466" y="76"/>
                  </a:lnTo>
                  <a:lnTo>
                    <a:pt x="5454" y="76"/>
                  </a:lnTo>
                  <a:lnTo>
                    <a:pt x="5454" y="70"/>
                  </a:lnTo>
                  <a:lnTo>
                    <a:pt x="5454" y="70"/>
                  </a:lnTo>
                  <a:lnTo>
                    <a:pt x="5448" y="70"/>
                  </a:lnTo>
                  <a:lnTo>
                    <a:pt x="5448" y="65"/>
                  </a:lnTo>
                  <a:lnTo>
                    <a:pt x="5448" y="60"/>
                  </a:lnTo>
                  <a:lnTo>
                    <a:pt x="5448" y="55"/>
                  </a:lnTo>
                  <a:lnTo>
                    <a:pt x="5442" y="50"/>
                  </a:lnTo>
                  <a:lnTo>
                    <a:pt x="5442" y="44"/>
                  </a:lnTo>
                  <a:lnTo>
                    <a:pt x="5436" y="39"/>
                  </a:lnTo>
                  <a:lnTo>
                    <a:pt x="5424" y="34"/>
                  </a:lnTo>
                  <a:lnTo>
                    <a:pt x="5418" y="29"/>
                  </a:lnTo>
                  <a:lnTo>
                    <a:pt x="5414" y="18"/>
                  </a:lnTo>
                  <a:lnTo>
                    <a:pt x="5401" y="16"/>
                  </a:lnTo>
                  <a:lnTo>
                    <a:pt x="5386" y="10"/>
                  </a:lnTo>
                  <a:lnTo>
                    <a:pt x="5368" y="7"/>
                  </a:lnTo>
                  <a:lnTo>
                    <a:pt x="5332" y="7"/>
                  </a:lnTo>
                  <a:lnTo>
                    <a:pt x="5246" y="10"/>
                  </a:lnTo>
                  <a:lnTo>
                    <a:pt x="5144" y="7"/>
                  </a:lnTo>
                  <a:lnTo>
                    <a:pt x="5090" y="16"/>
                  </a:lnTo>
                  <a:lnTo>
                    <a:pt x="5051" y="22"/>
                  </a:lnTo>
                  <a:lnTo>
                    <a:pt x="5036" y="30"/>
                  </a:lnTo>
                  <a:lnTo>
                    <a:pt x="5022" y="39"/>
                  </a:lnTo>
                  <a:lnTo>
                    <a:pt x="5010" y="44"/>
                  </a:lnTo>
                  <a:lnTo>
                    <a:pt x="4986" y="55"/>
                  </a:lnTo>
                  <a:lnTo>
                    <a:pt x="4950" y="70"/>
                  </a:lnTo>
                  <a:lnTo>
                    <a:pt x="4920" y="86"/>
                  </a:lnTo>
                  <a:lnTo>
                    <a:pt x="4884" y="96"/>
                  </a:lnTo>
                  <a:lnTo>
                    <a:pt x="4854" y="102"/>
                  </a:lnTo>
                  <a:lnTo>
                    <a:pt x="4824" y="107"/>
                  </a:lnTo>
                  <a:lnTo>
                    <a:pt x="4794" y="112"/>
                  </a:lnTo>
                  <a:lnTo>
                    <a:pt x="4764" y="112"/>
                  </a:lnTo>
                  <a:lnTo>
                    <a:pt x="4740" y="112"/>
                  </a:lnTo>
                  <a:lnTo>
                    <a:pt x="4716" y="107"/>
                  </a:lnTo>
                  <a:lnTo>
                    <a:pt x="4698" y="102"/>
                  </a:lnTo>
                  <a:lnTo>
                    <a:pt x="4674" y="96"/>
                  </a:lnTo>
                  <a:lnTo>
                    <a:pt x="4662" y="91"/>
                  </a:lnTo>
                  <a:lnTo>
                    <a:pt x="4644" y="86"/>
                  </a:lnTo>
                  <a:lnTo>
                    <a:pt x="4631" y="66"/>
                  </a:lnTo>
                  <a:lnTo>
                    <a:pt x="4617" y="42"/>
                  </a:lnTo>
                  <a:lnTo>
                    <a:pt x="4598" y="25"/>
                  </a:lnTo>
                  <a:lnTo>
                    <a:pt x="4584" y="13"/>
                  </a:lnTo>
                  <a:lnTo>
                    <a:pt x="4565" y="4"/>
                  </a:lnTo>
                  <a:lnTo>
                    <a:pt x="4535" y="3"/>
                  </a:lnTo>
                  <a:lnTo>
                    <a:pt x="4514" y="9"/>
                  </a:lnTo>
                  <a:lnTo>
                    <a:pt x="4494" y="18"/>
                  </a:lnTo>
                  <a:lnTo>
                    <a:pt x="4471" y="23"/>
                  </a:lnTo>
                  <a:lnTo>
                    <a:pt x="4440" y="29"/>
                  </a:lnTo>
                  <a:lnTo>
                    <a:pt x="4410" y="39"/>
                  </a:lnTo>
                  <a:lnTo>
                    <a:pt x="4374" y="50"/>
                  </a:lnTo>
                  <a:lnTo>
                    <a:pt x="4332" y="60"/>
                  </a:lnTo>
                  <a:lnTo>
                    <a:pt x="4284" y="76"/>
                  </a:lnTo>
                  <a:lnTo>
                    <a:pt x="4236" y="81"/>
                  </a:lnTo>
                  <a:lnTo>
                    <a:pt x="4183" y="91"/>
                  </a:lnTo>
                  <a:lnTo>
                    <a:pt x="4128" y="96"/>
                  </a:lnTo>
                  <a:lnTo>
                    <a:pt x="4074" y="102"/>
                  </a:lnTo>
                  <a:lnTo>
                    <a:pt x="4020" y="102"/>
                  </a:lnTo>
                  <a:lnTo>
                    <a:pt x="3966" y="102"/>
                  </a:lnTo>
                  <a:lnTo>
                    <a:pt x="3912" y="102"/>
                  </a:lnTo>
                  <a:lnTo>
                    <a:pt x="3858" y="102"/>
                  </a:lnTo>
                  <a:lnTo>
                    <a:pt x="3810" y="102"/>
                  </a:lnTo>
                  <a:lnTo>
                    <a:pt x="3762" y="96"/>
                  </a:lnTo>
                  <a:lnTo>
                    <a:pt x="3726" y="91"/>
                  </a:lnTo>
                  <a:lnTo>
                    <a:pt x="3684" y="81"/>
                  </a:lnTo>
                  <a:lnTo>
                    <a:pt x="3654" y="76"/>
                  </a:lnTo>
                  <a:lnTo>
                    <a:pt x="3642" y="70"/>
                  </a:lnTo>
                  <a:lnTo>
                    <a:pt x="3630" y="65"/>
                  </a:lnTo>
                  <a:lnTo>
                    <a:pt x="3612" y="60"/>
                  </a:lnTo>
                  <a:lnTo>
                    <a:pt x="3594" y="50"/>
                  </a:lnTo>
                  <a:lnTo>
                    <a:pt x="3576" y="50"/>
                  </a:lnTo>
                  <a:lnTo>
                    <a:pt x="3558" y="44"/>
                  </a:lnTo>
                  <a:lnTo>
                    <a:pt x="3540" y="44"/>
                  </a:lnTo>
                  <a:lnTo>
                    <a:pt x="3528" y="44"/>
                  </a:lnTo>
                  <a:lnTo>
                    <a:pt x="3516" y="50"/>
                  </a:lnTo>
                  <a:lnTo>
                    <a:pt x="3504" y="50"/>
                  </a:lnTo>
                  <a:lnTo>
                    <a:pt x="3492" y="55"/>
                  </a:lnTo>
                  <a:lnTo>
                    <a:pt x="3480" y="55"/>
                  </a:lnTo>
                  <a:lnTo>
                    <a:pt x="3468" y="65"/>
                  </a:lnTo>
                  <a:lnTo>
                    <a:pt x="3456" y="70"/>
                  </a:lnTo>
                  <a:lnTo>
                    <a:pt x="3450" y="70"/>
                  </a:lnTo>
                  <a:lnTo>
                    <a:pt x="3420" y="76"/>
                  </a:lnTo>
                  <a:lnTo>
                    <a:pt x="3330" y="81"/>
                  </a:lnTo>
                  <a:lnTo>
                    <a:pt x="3204" y="91"/>
                  </a:lnTo>
                  <a:lnTo>
                    <a:pt x="3126" y="102"/>
                  </a:lnTo>
                  <a:lnTo>
                    <a:pt x="3048" y="112"/>
                  </a:lnTo>
                  <a:lnTo>
                    <a:pt x="2970" y="123"/>
                  </a:lnTo>
                  <a:lnTo>
                    <a:pt x="2904" y="128"/>
                  </a:lnTo>
                  <a:lnTo>
                    <a:pt x="2868" y="128"/>
                  </a:lnTo>
                  <a:lnTo>
                    <a:pt x="2844" y="128"/>
                  </a:lnTo>
                  <a:lnTo>
                    <a:pt x="2814" y="128"/>
                  </a:lnTo>
                  <a:lnTo>
                    <a:pt x="2790" y="128"/>
                  </a:lnTo>
                  <a:lnTo>
                    <a:pt x="2766" y="123"/>
                  </a:lnTo>
                  <a:lnTo>
                    <a:pt x="2742" y="117"/>
                  </a:lnTo>
                  <a:lnTo>
                    <a:pt x="2724" y="112"/>
                  </a:lnTo>
                  <a:lnTo>
                    <a:pt x="2706" y="107"/>
                  </a:lnTo>
                  <a:lnTo>
                    <a:pt x="2704" y="83"/>
                  </a:lnTo>
                  <a:lnTo>
                    <a:pt x="2710" y="56"/>
                  </a:lnTo>
                  <a:lnTo>
                    <a:pt x="2710" y="36"/>
                  </a:lnTo>
                  <a:lnTo>
                    <a:pt x="2696" y="25"/>
                  </a:lnTo>
                  <a:lnTo>
                    <a:pt x="2672" y="36"/>
                  </a:lnTo>
                  <a:lnTo>
                    <a:pt x="2658" y="50"/>
                  </a:lnTo>
                  <a:lnTo>
                    <a:pt x="2638" y="60"/>
                  </a:lnTo>
                  <a:lnTo>
                    <a:pt x="2614" y="76"/>
                  </a:lnTo>
                  <a:lnTo>
                    <a:pt x="2590" y="84"/>
                  </a:lnTo>
                  <a:lnTo>
                    <a:pt x="2558" y="95"/>
                  </a:lnTo>
                  <a:lnTo>
                    <a:pt x="2536" y="98"/>
                  </a:lnTo>
                  <a:lnTo>
                    <a:pt x="2508" y="102"/>
                  </a:lnTo>
                  <a:lnTo>
                    <a:pt x="2478" y="105"/>
                  </a:lnTo>
                  <a:lnTo>
                    <a:pt x="2444" y="109"/>
                  </a:lnTo>
                  <a:lnTo>
                    <a:pt x="2410" y="110"/>
                  </a:lnTo>
                  <a:lnTo>
                    <a:pt x="2374" y="107"/>
                  </a:lnTo>
                  <a:lnTo>
                    <a:pt x="2348" y="103"/>
                  </a:lnTo>
                  <a:lnTo>
                    <a:pt x="2322" y="91"/>
                  </a:lnTo>
                  <a:lnTo>
                    <a:pt x="2304" y="86"/>
                  </a:lnTo>
                  <a:lnTo>
                    <a:pt x="2292" y="81"/>
                  </a:lnTo>
                  <a:lnTo>
                    <a:pt x="2286" y="76"/>
                  </a:lnTo>
                  <a:lnTo>
                    <a:pt x="2274" y="70"/>
                  </a:lnTo>
                  <a:lnTo>
                    <a:pt x="2268" y="65"/>
                  </a:lnTo>
                  <a:lnTo>
                    <a:pt x="2246" y="18"/>
                  </a:lnTo>
                  <a:lnTo>
                    <a:pt x="2224" y="0"/>
                  </a:lnTo>
                  <a:lnTo>
                    <a:pt x="2185" y="3"/>
                  </a:lnTo>
                  <a:lnTo>
                    <a:pt x="2156" y="16"/>
                  </a:lnTo>
                  <a:lnTo>
                    <a:pt x="2126" y="22"/>
                  </a:lnTo>
                  <a:lnTo>
                    <a:pt x="2081" y="49"/>
                  </a:lnTo>
                  <a:lnTo>
                    <a:pt x="2048" y="64"/>
                  </a:lnTo>
                  <a:lnTo>
                    <a:pt x="2018" y="76"/>
                  </a:lnTo>
                  <a:lnTo>
                    <a:pt x="1986" y="96"/>
                  </a:lnTo>
                  <a:lnTo>
                    <a:pt x="1896" y="102"/>
                  </a:lnTo>
                  <a:lnTo>
                    <a:pt x="1794" y="102"/>
                  </a:lnTo>
                  <a:lnTo>
                    <a:pt x="1692" y="102"/>
                  </a:lnTo>
                  <a:lnTo>
                    <a:pt x="1644" y="102"/>
                  </a:lnTo>
                  <a:lnTo>
                    <a:pt x="1602" y="96"/>
                  </a:lnTo>
                  <a:lnTo>
                    <a:pt x="1560" y="91"/>
                  </a:lnTo>
                  <a:lnTo>
                    <a:pt x="1524" y="86"/>
                  </a:lnTo>
                  <a:lnTo>
                    <a:pt x="1506" y="86"/>
                  </a:lnTo>
                  <a:lnTo>
                    <a:pt x="1494" y="81"/>
                  </a:lnTo>
                  <a:lnTo>
                    <a:pt x="1482" y="76"/>
                  </a:lnTo>
                  <a:lnTo>
                    <a:pt x="1476" y="70"/>
                  </a:lnTo>
                  <a:lnTo>
                    <a:pt x="1458" y="65"/>
                  </a:lnTo>
                  <a:lnTo>
                    <a:pt x="1440" y="55"/>
                  </a:lnTo>
                  <a:lnTo>
                    <a:pt x="1428" y="50"/>
                  </a:lnTo>
                  <a:lnTo>
                    <a:pt x="1410" y="50"/>
                  </a:lnTo>
                  <a:lnTo>
                    <a:pt x="1398" y="44"/>
                  </a:lnTo>
                  <a:lnTo>
                    <a:pt x="1386" y="44"/>
                  </a:lnTo>
                  <a:lnTo>
                    <a:pt x="1374" y="44"/>
                  </a:lnTo>
                  <a:lnTo>
                    <a:pt x="1356" y="44"/>
                  </a:lnTo>
                  <a:lnTo>
                    <a:pt x="1344" y="44"/>
                  </a:lnTo>
                  <a:lnTo>
                    <a:pt x="1332" y="50"/>
                  </a:lnTo>
                  <a:lnTo>
                    <a:pt x="1308" y="55"/>
                  </a:lnTo>
                  <a:lnTo>
                    <a:pt x="1260" y="70"/>
                  </a:lnTo>
                  <a:lnTo>
                    <a:pt x="1218" y="86"/>
                  </a:lnTo>
                  <a:lnTo>
                    <a:pt x="1176" y="96"/>
                  </a:lnTo>
                  <a:lnTo>
                    <a:pt x="1140" y="107"/>
                  </a:lnTo>
                  <a:lnTo>
                    <a:pt x="1098" y="117"/>
                  </a:lnTo>
                  <a:lnTo>
                    <a:pt x="1062" y="128"/>
                  </a:lnTo>
                  <a:lnTo>
                    <a:pt x="1020" y="133"/>
                  </a:lnTo>
                  <a:lnTo>
                    <a:pt x="948" y="143"/>
                  </a:lnTo>
                  <a:lnTo>
                    <a:pt x="882" y="149"/>
                  </a:lnTo>
                  <a:lnTo>
                    <a:pt x="822" y="149"/>
                  </a:lnTo>
                  <a:lnTo>
                    <a:pt x="762" y="143"/>
                  </a:lnTo>
                  <a:lnTo>
                    <a:pt x="708" y="138"/>
                  </a:lnTo>
                  <a:lnTo>
                    <a:pt x="654" y="128"/>
                  </a:lnTo>
                  <a:lnTo>
                    <a:pt x="612" y="117"/>
                  </a:lnTo>
                  <a:lnTo>
                    <a:pt x="570" y="107"/>
                  </a:lnTo>
                  <a:lnTo>
                    <a:pt x="534" y="96"/>
                  </a:lnTo>
                  <a:lnTo>
                    <a:pt x="504" y="86"/>
                  </a:lnTo>
                  <a:lnTo>
                    <a:pt x="480" y="76"/>
                  </a:lnTo>
                  <a:lnTo>
                    <a:pt x="462" y="65"/>
                  </a:lnTo>
                  <a:lnTo>
                    <a:pt x="444" y="55"/>
                  </a:lnTo>
                  <a:lnTo>
                    <a:pt x="426" y="44"/>
                  </a:lnTo>
                  <a:lnTo>
                    <a:pt x="408" y="34"/>
                  </a:lnTo>
                  <a:lnTo>
                    <a:pt x="402" y="34"/>
                  </a:lnTo>
                  <a:lnTo>
                    <a:pt x="396" y="34"/>
                  </a:lnTo>
                  <a:lnTo>
                    <a:pt x="390" y="34"/>
                  </a:lnTo>
                  <a:lnTo>
                    <a:pt x="390" y="34"/>
                  </a:lnTo>
                  <a:lnTo>
                    <a:pt x="384" y="34"/>
                  </a:lnTo>
                  <a:lnTo>
                    <a:pt x="378" y="39"/>
                  </a:lnTo>
                  <a:lnTo>
                    <a:pt x="372" y="44"/>
                  </a:lnTo>
                  <a:lnTo>
                    <a:pt x="360" y="55"/>
                  </a:lnTo>
                  <a:lnTo>
                    <a:pt x="348" y="65"/>
                  </a:lnTo>
                  <a:lnTo>
                    <a:pt x="342" y="70"/>
                  </a:lnTo>
                  <a:lnTo>
                    <a:pt x="336" y="76"/>
                  </a:lnTo>
                  <a:lnTo>
                    <a:pt x="324" y="86"/>
                  </a:lnTo>
                  <a:lnTo>
                    <a:pt x="306" y="91"/>
                  </a:lnTo>
                  <a:lnTo>
                    <a:pt x="288" y="96"/>
                  </a:lnTo>
                  <a:lnTo>
                    <a:pt x="264" y="102"/>
                  </a:lnTo>
                  <a:lnTo>
                    <a:pt x="240" y="107"/>
                  </a:lnTo>
                  <a:lnTo>
                    <a:pt x="216" y="112"/>
                  </a:lnTo>
                  <a:lnTo>
                    <a:pt x="192" y="112"/>
                  </a:lnTo>
                  <a:lnTo>
                    <a:pt x="168" y="117"/>
                  </a:lnTo>
                  <a:lnTo>
                    <a:pt x="145" y="117"/>
                  </a:lnTo>
                  <a:lnTo>
                    <a:pt x="120" y="117"/>
                  </a:lnTo>
                  <a:lnTo>
                    <a:pt x="90" y="112"/>
                  </a:lnTo>
                  <a:lnTo>
                    <a:pt x="66" y="112"/>
                  </a:lnTo>
                  <a:lnTo>
                    <a:pt x="42" y="107"/>
                  </a:lnTo>
                  <a:lnTo>
                    <a:pt x="24" y="102"/>
                  </a:lnTo>
                  <a:lnTo>
                    <a:pt x="0" y="96"/>
                  </a:lnTo>
                  <a:lnTo>
                    <a:pt x="0" y="445"/>
                  </a:lnTo>
                  <a:lnTo>
                    <a:pt x="5760" y="445"/>
                  </a:lnTo>
                  <a:lnTo>
                    <a:pt x="5760" y="445"/>
                  </a:lnTo>
                  <a:lnTo>
                    <a:pt x="5760" y="445"/>
                  </a:lnTo>
                </a:path>
              </a:pathLst>
            </a:custGeom>
            <a:solidFill>
              <a:schemeClr val="accent2">
                <a:alpha val="50000"/>
              </a:schemeClr>
            </a:soli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5" name="Freeform 23"/>
            <p:cNvSpPr>
              <a:spLocks/>
            </p:cNvSpPr>
            <p:nvPr userDrawn="1"/>
          </p:nvSpPr>
          <p:spPr bwMode="hidden">
            <a:xfrm>
              <a:off x="0" y="3867"/>
              <a:ext cx="5770" cy="174"/>
            </a:xfrm>
            <a:custGeom>
              <a:avLst/>
              <a:gdLst/>
              <a:ahLst/>
              <a:cxnLst>
                <a:cxn ang="0">
                  <a:pos x="4993" y="66"/>
                </a:cxn>
                <a:cxn ang="0">
                  <a:pos x="4771" y="132"/>
                </a:cxn>
                <a:cxn ang="0">
                  <a:pos x="4640" y="96"/>
                </a:cxn>
                <a:cxn ang="0">
                  <a:pos x="4598" y="36"/>
                </a:cxn>
                <a:cxn ang="0">
                  <a:pos x="4478" y="30"/>
                </a:cxn>
                <a:cxn ang="0">
                  <a:pos x="4186" y="108"/>
                </a:cxn>
                <a:cxn ang="0">
                  <a:pos x="3815" y="120"/>
                </a:cxn>
                <a:cxn ang="0">
                  <a:pos x="3617" y="72"/>
                </a:cxn>
                <a:cxn ang="0">
                  <a:pos x="3510" y="60"/>
                </a:cxn>
                <a:cxn ang="0">
                  <a:pos x="3336" y="96"/>
                </a:cxn>
                <a:cxn ang="0">
                  <a:pos x="2846" y="150"/>
                </a:cxn>
                <a:cxn ang="0">
                  <a:pos x="2703" y="96"/>
                </a:cxn>
                <a:cxn ang="0">
                  <a:pos x="2619" y="90"/>
                </a:cxn>
                <a:cxn ang="0">
                  <a:pos x="2416" y="132"/>
                </a:cxn>
                <a:cxn ang="0">
                  <a:pos x="2278" y="84"/>
                </a:cxn>
                <a:cxn ang="0">
                  <a:pos x="2151" y="36"/>
                </a:cxn>
                <a:cxn ang="0">
                  <a:pos x="1947" y="120"/>
                </a:cxn>
                <a:cxn ang="0">
                  <a:pos x="1525" y="102"/>
                </a:cxn>
                <a:cxn ang="0">
                  <a:pos x="1429" y="60"/>
                </a:cxn>
                <a:cxn ang="0">
                  <a:pos x="1333" y="60"/>
                </a:cxn>
                <a:cxn ang="0">
                  <a:pos x="1058" y="150"/>
                </a:cxn>
                <a:cxn ang="0">
                  <a:pos x="652" y="150"/>
                </a:cxn>
                <a:cxn ang="0">
                  <a:pos x="442" y="66"/>
                </a:cxn>
                <a:cxn ang="0">
                  <a:pos x="377" y="48"/>
                </a:cxn>
                <a:cxn ang="0">
                  <a:pos x="305" y="108"/>
                </a:cxn>
                <a:cxn ang="0">
                  <a:pos x="144" y="138"/>
                </a:cxn>
                <a:cxn ang="0">
                  <a:pos x="0" y="96"/>
                </a:cxn>
                <a:cxn ang="0">
                  <a:pos x="167" y="120"/>
                </a:cxn>
                <a:cxn ang="0">
                  <a:pos x="323" y="84"/>
                </a:cxn>
                <a:cxn ang="0">
                  <a:pos x="383" y="24"/>
                </a:cxn>
                <a:cxn ang="0">
                  <a:pos x="460" y="60"/>
                </a:cxn>
                <a:cxn ang="0">
                  <a:pos x="706" y="144"/>
                </a:cxn>
                <a:cxn ang="0">
                  <a:pos x="1100" y="120"/>
                </a:cxn>
                <a:cxn ang="0">
                  <a:pos x="1345" y="36"/>
                </a:cxn>
                <a:cxn ang="0">
                  <a:pos x="1441" y="48"/>
                </a:cxn>
                <a:cxn ang="0">
                  <a:pos x="1561" y="90"/>
                </a:cxn>
                <a:cxn ang="0">
                  <a:pos x="1971" y="96"/>
                </a:cxn>
                <a:cxn ang="0">
                  <a:pos x="2235" y="3"/>
                </a:cxn>
                <a:cxn ang="0">
                  <a:pos x="2350" y="102"/>
                </a:cxn>
                <a:cxn ang="0">
                  <a:pos x="2559" y="96"/>
                </a:cxn>
                <a:cxn ang="0">
                  <a:pos x="2715" y="24"/>
                </a:cxn>
                <a:cxn ang="0">
                  <a:pos x="2792" y="132"/>
                </a:cxn>
                <a:cxn ang="0">
                  <a:pos x="3127" y="102"/>
                </a:cxn>
                <a:cxn ang="0">
                  <a:pos x="3486" y="48"/>
                </a:cxn>
                <a:cxn ang="0">
                  <a:pos x="3582" y="42"/>
                </a:cxn>
                <a:cxn ang="0">
                  <a:pos x="3731" y="90"/>
                </a:cxn>
                <a:cxn ang="0">
                  <a:pos x="4078" y="102"/>
                </a:cxn>
                <a:cxn ang="0">
                  <a:pos x="4419" y="30"/>
                </a:cxn>
                <a:cxn ang="0">
                  <a:pos x="4574" y="6"/>
                </a:cxn>
                <a:cxn ang="0">
                  <a:pos x="4628" y="60"/>
                </a:cxn>
                <a:cxn ang="0">
                  <a:pos x="4724" y="108"/>
                </a:cxn>
                <a:cxn ang="0">
                  <a:pos x="4927" y="84"/>
                </a:cxn>
                <a:cxn ang="0">
                  <a:pos x="5118" y="14"/>
                </a:cxn>
                <a:cxn ang="0">
                  <a:pos x="5280" y="9"/>
                </a:cxn>
                <a:cxn ang="0">
                  <a:pos x="5453" y="36"/>
                </a:cxn>
                <a:cxn ang="0">
                  <a:pos x="5465" y="72"/>
                </a:cxn>
                <a:cxn ang="0">
                  <a:pos x="5656" y="90"/>
                </a:cxn>
                <a:cxn ang="0">
                  <a:pos x="5710" y="102"/>
                </a:cxn>
                <a:cxn ang="0">
                  <a:pos x="5477" y="90"/>
                </a:cxn>
                <a:cxn ang="0">
                  <a:pos x="5453" y="60"/>
                </a:cxn>
                <a:cxn ang="0">
                  <a:pos x="5393" y="30"/>
                </a:cxn>
                <a:cxn ang="0">
                  <a:pos x="5219" y="24"/>
                </a:cxn>
              </a:cxnLst>
              <a:rect l="0" t="0" r="r" b="b"/>
              <a:pathLst>
                <a:path w="5770" h="174">
                  <a:moveTo>
                    <a:pt x="5151" y="24"/>
                  </a:moveTo>
                  <a:lnTo>
                    <a:pt x="5127" y="26"/>
                  </a:lnTo>
                  <a:lnTo>
                    <a:pt x="5082" y="30"/>
                  </a:lnTo>
                  <a:lnTo>
                    <a:pt x="5049" y="38"/>
                  </a:lnTo>
                  <a:lnTo>
                    <a:pt x="5029" y="48"/>
                  </a:lnTo>
                  <a:lnTo>
                    <a:pt x="5017" y="54"/>
                  </a:lnTo>
                  <a:lnTo>
                    <a:pt x="4993" y="66"/>
                  </a:lnTo>
                  <a:lnTo>
                    <a:pt x="4957" y="84"/>
                  </a:lnTo>
                  <a:lnTo>
                    <a:pt x="4927" y="102"/>
                  </a:lnTo>
                  <a:lnTo>
                    <a:pt x="4891" y="114"/>
                  </a:lnTo>
                  <a:lnTo>
                    <a:pt x="4861" y="120"/>
                  </a:lnTo>
                  <a:lnTo>
                    <a:pt x="4831" y="126"/>
                  </a:lnTo>
                  <a:lnTo>
                    <a:pt x="4801" y="132"/>
                  </a:lnTo>
                  <a:lnTo>
                    <a:pt x="4771" y="132"/>
                  </a:lnTo>
                  <a:lnTo>
                    <a:pt x="4748" y="132"/>
                  </a:lnTo>
                  <a:lnTo>
                    <a:pt x="4724" y="126"/>
                  </a:lnTo>
                  <a:lnTo>
                    <a:pt x="4706" y="120"/>
                  </a:lnTo>
                  <a:lnTo>
                    <a:pt x="4682" y="114"/>
                  </a:lnTo>
                  <a:lnTo>
                    <a:pt x="4670" y="108"/>
                  </a:lnTo>
                  <a:lnTo>
                    <a:pt x="4652" y="102"/>
                  </a:lnTo>
                  <a:lnTo>
                    <a:pt x="4640" y="96"/>
                  </a:lnTo>
                  <a:lnTo>
                    <a:pt x="4634" y="84"/>
                  </a:lnTo>
                  <a:lnTo>
                    <a:pt x="4628" y="78"/>
                  </a:lnTo>
                  <a:lnTo>
                    <a:pt x="4622" y="66"/>
                  </a:lnTo>
                  <a:lnTo>
                    <a:pt x="4616" y="54"/>
                  </a:lnTo>
                  <a:lnTo>
                    <a:pt x="4610" y="48"/>
                  </a:lnTo>
                  <a:lnTo>
                    <a:pt x="4604" y="42"/>
                  </a:lnTo>
                  <a:lnTo>
                    <a:pt x="4598" y="36"/>
                  </a:lnTo>
                  <a:lnTo>
                    <a:pt x="4586" y="30"/>
                  </a:lnTo>
                  <a:lnTo>
                    <a:pt x="4574" y="24"/>
                  </a:lnTo>
                  <a:lnTo>
                    <a:pt x="4562" y="18"/>
                  </a:lnTo>
                  <a:lnTo>
                    <a:pt x="4544" y="18"/>
                  </a:lnTo>
                  <a:lnTo>
                    <a:pt x="4526" y="18"/>
                  </a:lnTo>
                  <a:lnTo>
                    <a:pt x="4502" y="24"/>
                  </a:lnTo>
                  <a:lnTo>
                    <a:pt x="4478" y="30"/>
                  </a:lnTo>
                  <a:lnTo>
                    <a:pt x="4449" y="36"/>
                  </a:lnTo>
                  <a:lnTo>
                    <a:pt x="4419" y="48"/>
                  </a:lnTo>
                  <a:lnTo>
                    <a:pt x="4383" y="60"/>
                  </a:lnTo>
                  <a:lnTo>
                    <a:pt x="4341" y="72"/>
                  </a:lnTo>
                  <a:lnTo>
                    <a:pt x="4287" y="90"/>
                  </a:lnTo>
                  <a:lnTo>
                    <a:pt x="4239" y="96"/>
                  </a:lnTo>
                  <a:lnTo>
                    <a:pt x="4186" y="108"/>
                  </a:lnTo>
                  <a:lnTo>
                    <a:pt x="4132" y="114"/>
                  </a:lnTo>
                  <a:lnTo>
                    <a:pt x="4078" y="120"/>
                  </a:lnTo>
                  <a:lnTo>
                    <a:pt x="4024" y="120"/>
                  </a:lnTo>
                  <a:lnTo>
                    <a:pt x="3970" y="120"/>
                  </a:lnTo>
                  <a:lnTo>
                    <a:pt x="3916" y="120"/>
                  </a:lnTo>
                  <a:lnTo>
                    <a:pt x="3863" y="120"/>
                  </a:lnTo>
                  <a:lnTo>
                    <a:pt x="3815" y="120"/>
                  </a:lnTo>
                  <a:lnTo>
                    <a:pt x="3767" y="114"/>
                  </a:lnTo>
                  <a:lnTo>
                    <a:pt x="3731" y="108"/>
                  </a:lnTo>
                  <a:lnTo>
                    <a:pt x="3689" y="96"/>
                  </a:lnTo>
                  <a:lnTo>
                    <a:pt x="3659" y="90"/>
                  </a:lnTo>
                  <a:lnTo>
                    <a:pt x="3647" y="84"/>
                  </a:lnTo>
                  <a:lnTo>
                    <a:pt x="3635" y="78"/>
                  </a:lnTo>
                  <a:lnTo>
                    <a:pt x="3617" y="72"/>
                  </a:lnTo>
                  <a:lnTo>
                    <a:pt x="3600" y="60"/>
                  </a:lnTo>
                  <a:lnTo>
                    <a:pt x="3582" y="60"/>
                  </a:lnTo>
                  <a:lnTo>
                    <a:pt x="3564" y="54"/>
                  </a:lnTo>
                  <a:lnTo>
                    <a:pt x="3546" y="54"/>
                  </a:lnTo>
                  <a:lnTo>
                    <a:pt x="3534" y="54"/>
                  </a:lnTo>
                  <a:lnTo>
                    <a:pt x="3522" y="60"/>
                  </a:lnTo>
                  <a:lnTo>
                    <a:pt x="3510" y="60"/>
                  </a:lnTo>
                  <a:lnTo>
                    <a:pt x="3498" y="66"/>
                  </a:lnTo>
                  <a:lnTo>
                    <a:pt x="3486" y="66"/>
                  </a:lnTo>
                  <a:lnTo>
                    <a:pt x="3474" y="78"/>
                  </a:lnTo>
                  <a:lnTo>
                    <a:pt x="3462" y="84"/>
                  </a:lnTo>
                  <a:lnTo>
                    <a:pt x="3456" y="84"/>
                  </a:lnTo>
                  <a:lnTo>
                    <a:pt x="3426" y="90"/>
                  </a:lnTo>
                  <a:lnTo>
                    <a:pt x="3336" y="96"/>
                  </a:lnTo>
                  <a:lnTo>
                    <a:pt x="3205" y="108"/>
                  </a:lnTo>
                  <a:lnTo>
                    <a:pt x="3127" y="120"/>
                  </a:lnTo>
                  <a:lnTo>
                    <a:pt x="3049" y="132"/>
                  </a:lnTo>
                  <a:lnTo>
                    <a:pt x="2972" y="144"/>
                  </a:lnTo>
                  <a:lnTo>
                    <a:pt x="2906" y="150"/>
                  </a:lnTo>
                  <a:lnTo>
                    <a:pt x="2870" y="150"/>
                  </a:lnTo>
                  <a:lnTo>
                    <a:pt x="2846" y="150"/>
                  </a:lnTo>
                  <a:lnTo>
                    <a:pt x="2816" y="150"/>
                  </a:lnTo>
                  <a:lnTo>
                    <a:pt x="2792" y="150"/>
                  </a:lnTo>
                  <a:lnTo>
                    <a:pt x="2768" y="144"/>
                  </a:lnTo>
                  <a:lnTo>
                    <a:pt x="2744" y="138"/>
                  </a:lnTo>
                  <a:lnTo>
                    <a:pt x="2727" y="132"/>
                  </a:lnTo>
                  <a:lnTo>
                    <a:pt x="2709" y="126"/>
                  </a:lnTo>
                  <a:lnTo>
                    <a:pt x="2703" y="96"/>
                  </a:lnTo>
                  <a:lnTo>
                    <a:pt x="2703" y="78"/>
                  </a:lnTo>
                  <a:lnTo>
                    <a:pt x="2709" y="42"/>
                  </a:lnTo>
                  <a:lnTo>
                    <a:pt x="2697" y="36"/>
                  </a:lnTo>
                  <a:lnTo>
                    <a:pt x="2673" y="42"/>
                  </a:lnTo>
                  <a:lnTo>
                    <a:pt x="2661" y="60"/>
                  </a:lnTo>
                  <a:lnTo>
                    <a:pt x="2643" y="72"/>
                  </a:lnTo>
                  <a:lnTo>
                    <a:pt x="2619" y="90"/>
                  </a:lnTo>
                  <a:lnTo>
                    <a:pt x="2595" y="102"/>
                  </a:lnTo>
                  <a:lnTo>
                    <a:pt x="2559" y="114"/>
                  </a:lnTo>
                  <a:lnTo>
                    <a:pt x="2541" y="114"/>
                  </a:lnTo>
                  <a:lnTo>
                    <a:pt x="2511" y="120"/>
                  </a:lnTo>
                  <a:lnTo>
                    <a:pt x="2481" y="126"/>
                  </a:lnTo>
                  <a:lnTo>
                    <a:pt x="2446" y="126"/>
                  </a:lnTo>
                  <a:lnTo>
                    <a:pt x="2416" y="132"/>
                  </a:lnTo>
                  <a:lnTo>
                    <a:pt x="2380" y="126"/>
                  </a:lnTo>
                  <a:lnTo>
                    <a:pt x="2350" y="120"/>
                  </a:lnTo>
                  <a:lnTo>
                    <a:pt x="2326" y="108"/>
                  </a:lnTo>
                  <a:lnTo>
                    <a:pt x="2308" y="102"/>
                  </a:lnTo>
                  <a:lnTo>
                    <a:pt x="2296" y="96"/>
                  </a:lnTo>
                  <a:lnTo>
                    <a:pt x="2290" y="90"/>
                  </a:lnTo>
                  <a:lnTo>
                    <a:pt x="2278" y="84"/>
                  </a:lnTo>
                  <a:lnTo>
                    <a:pt x="2272" y="78"/>
                  </a:lnTo>
                  <a:lnTo>
                    <a:pt x="2250" y="57"/>
                  </a:lnTo>
                  <a:lnTo>
                    <a:pt x="2243" y="35"/>
                  </a:lnTo>
                  <a:lnTo>
                    <a:pt x="2228" y="18"/>
                  </a:lnTo>
                  <a:lnTo>
                    <a:pt x="2208" y="18"/>
                  </a:lnTo>
                  <a:lnTo>
                    <a:pt x="2172" y="24"/>
                  </a:lnTo>
                  <a:lnTo>
                    <a:pt x="2151" y="36"/>
                  </a:lnTo>
                  <a:lnTo>
                    <a:pt x="2127" y="51"/>
                  </a:lnTo>
                  <a:lnTo>
                    <a:pt x="2097" y="60"/>
                  </a:lnTo>
                  <a:lnTo>
                    <a:pt x="2073" y="72"/>
                  </a:lnTo>
                  <a:lnTo>
                    <a:pt x="2046" y="87"/>
                  </a:lnTo>
                  <a:lnTo>
                    <a:pt x="2007" y="102"/>
                  </a:lnTo>
                  <a:lnTo>
                    <a:pt x="1977" y="114"/>
                  </a:lnTo>
                  <a:lnTo>
                    <a:pt x="1947" y="120"/>
                  </a:lnTo>
                  <a:lnTo>
                    <a:pt x="1895" y="120"/>
                  </a:lnTo>
                  <a:lnTo>
                    <a:pt x="1794" y="120"/>
                  </a:lnTo>
                  <a:lnTo>
                    <a:pt x="1692" y="120"/>
                  </a:lnTo>
                  <a:lnTo>
                    <a:pt x="1644" y="120"/>
                  </a:lnTo>
                  <a:lnTo>
                    <a:pt x="1602" y="114"/>
                  </a:lnTo>
                  <a:lnTo>
                    <a:pt x="1561" y="108"/>
                  </a:lnTo>
                  <a:lnTo>
                    <a:pt x="1525" y="102"/>
                  </a:lnTo>
                  <a:lnTo>
                    <a:pt x="1507" y="102"/>
                  </a:lnTo>
                  <a:lnTo>
                    <a:pt x="1495" y="96"/>
                  </a:lnTo>
                  <a:lnTo>
                    <a:pt x="1483" y="90"/>
                  </a:lnTo>
                  <a:lnTo>
                    <a:pt x="1477" y="84"/>
                  </a:lnTo>
                  <a:lnTo>
                    <a:pt x="1459" y="78"/>
                  </a:lnTo>
                  <a:lnTo>
                    <a:pt x="1441" y="66"/>
                  </a:lnTo>
                  <a:lnTo>
                    <a:pt x="1429" y="60"/>
                  </a:lnTo>
                  <a:lnTo>
                    <a:pt x="1411" y="60"/>
                  </a:lnTo>
                  <a:lnTo>
                    <a:pt x="1399" y="54"/>
                  </a:lnTo>
                  <a:lnTo>
                    <a:pt x="1387" y="54"/>
                  </a:lnTo>
                  <a:lnTo>
                    <a:pt x="1375" y="54"/>
                  </a:lnTo>
                  <a:lnTo>
                    <a:pt x="1357" y="54"/>
                  </a:lnTo>
                  <a:lnTo>
                    <a:pt x="1345" y="54"/>
                  </a:lnTo>
                  <a:lnTo>
                    <a:pt x="1333" y="60"/>
                  </a:lnTo>
                  <a:lnTo>
                    <a:pt x="1309" y="66"/>
                  </a:lnTo>
                  <a:lnTo>
                    <a:pt x="1262" y="84"/>
                  </a:lnTo>
                  <a:lnTo>
                    <a:pt x="1220" y="102"/>
                  </a:lnTo>
                  <a:lnTo>
                    <a:pt x="1178" y="114"/>
                  </a:lnTo>
                  <a:lnTo>
                    <a:pt x="1142" y="126"/>
                  </a:lnTo>
                  <a:lnTo>
                    <a:pt x="1100" y="138"/>
                  </a:lnTo>
                  <a:lnTo>
                    <a:pt x="1058" y="150"/>
                  </a:lnTo>
                  <a:lnTo>
                    <a:pt x="1016" y="156"/>
                  </a:lnTo>
                  <a:lnTo>
                    <a:pt x="945" y="168"/>
                  </a:lnTo>
                  <a:lnTo>
                    <a:pt x="879" y="174"/>
                  </a:lnTo>
                  <a:lnTo>
                    <a:pt x="819" y="174"/>
                  </a:lnTo>
                  <a:lnTo>
                    <a:pt x="759" y="168"/>
                  </a:lnTo>
                  <a:lnTo>
                    <a:pt x="706" y="162"/>
                  </a:lnTo>
                  <a:lnTo>
                    <a:pt x="652" y="150"/>
                  </a:lnTo>
                  <a:lnTo>
                    <a:pt x="610" y="138"/>
                  </a:lnTo>
                  <a:lnTo>
                    <a:pt x="568" y="126"/>
                  </a:lnTo>
                  <a:lnTo>
                    <a:pt x="532" y="114"/>
                  </a:lnTo>
                  <a:lnTo>
                    <a:pt x="502" y="102"/>
                  </a:lnTo>
                  <a:lnTo>
                    <a:pt x="478" y="90"/>
                  </a:lnTo>
                  <a:lnTo>
                    <a:pt x="460" y="78"/>
                  </a:lnTo>
                  <a:lnTo>
                    <a:pt x="442" y="66"/>
                  </a:lnTo>
                  <a:lnTo>
                    <a:pt x="425" y="54"/>
                  </a:lnTo>
                  <a:lnTo>
                    <a:pt x="407" y="42"/>
                  </a:lnTo>
                  <a:lnTo>
                    <a:pt x="401" y="42"/>
                  </a:lnTo>
                  <a:lnTo>
                    <a:pt x="395" y="42"/>
                  </a:lnTo>
                  <a:lnTo>
                    <a:pt x="389" y="42"/>
                  </a:lnTo>
                  <a:lnTo>
                    <a:pt x="383" y="42"/>
                  </a:lnTo>
                  <a:lnTo>
                    <a:pt x="377" y="48"/>
                  </a:lnTo>
                  <a:lnTo>
                    <a:pt x="371" y="54"/>
                  </a:lnTo>
                  <a:lnTo>
                    <a:pt x="359" y="66"/>
                  </a:lnTo>
                  <a:lnTo>
                    <a:pt x="347" y="78"/>
                  </a:lnTo>
                  <a:lnTo>
                    <a:pt x="341" y="84"/>
                  </a:lnTo>
                  <a:lnTo>
                    <a:pt x="335" y="90"/>
                  </a:lnTo>
                  <a:lnTo>
                    <a:pt x="323" y="102"/>
                  </a:lnTo>
                  <a:lnTo>
                    <a:pt x="305" y="108"/>
                  </a:lnTo>
                  <a:lnTo>
                    <a:pt x="287" y="114"/>
                  </a:lnTo>
                  <a:lnTo>
                    <a:pt x="263" y="120"/>
                  </a:lnTo>
                  <a:lnTo>
                    <a:pt x="239" y="126"/>
                  </a:lnTo>
                  <a:lnTo>
                    <a:pt x="215" y="132"/>
                  </a:lnTo>
                  <a:lnTo>
                    <a:pt x="191" y="132"/>
                  </a:lnTo>
                  <a:lnTo>
                    <a:pt x="167" y="138"/>
                  </a:lnTo>
                  <a:lnTo>
                    <a:pt x="144" y="138"/>
                  </a:lnTo>
                  <a:lnTo>
                    <a:pt x="120" y="138"/>
                  </a:lnTo>
                  <a:lnTo>
                    <a:pt x="90" y="132"/>
                  </a:lnTo>
                  <a:lnTo>
                    <a:pt x="66" y="132"/>
                  </a:lnTo>
                  <a:lnTo>
                    <a:pt x="42" y="126"/>
                  </a:lnTo>
                  <a:lnTo>
                    <a:pt x="24" y="120"/>
                  </a:lnTo>
                  <a:lnTo>
                    <a:pt x="0" y="114"/>
                  </a:lnTo>
                  <a:lnTo>
                    <a:pt x="0" y="96"/>
                  </a:lnTo>
                  <a:lnTo>
                    <a:pt x="24" y="102"/>
                  </a:lnTo>
                  <a:lnTo>
                    <a:pt x="42" y="108"/>
                  </a:lnTo>
                  <a:lnTo>
                    <a:pt x="66" y="114"/>
                  </a:lnTo>
                  <a:lnTo>
                    <a:pt x="90" y="114"/>
                  </a:lnTo>
                  <a:lnTo>
                    <a:pt x="120" y="120"/>
                  </a:lnTo>
                  <a:lnTo>
                    <a:pt x="144" y="120"/>
                  </a:lnTo>
                  <a:lnTo>
                    <a:pt x="167" y="120"/>
                  </a:lnTo>
                  <a:lnTo>
                    <a:pt x="191" y="114"/>
                  </a:lnTo>
                  <a:lnTo>
                    <a:pt x="215" y="114"/>
                  </a:lnTo>
                  <a:lnTo>
                    <a:pt x="239" y="108"/>
                  </a:lnTo>
                  <a:lnTo>
                    <a:pt x="263" y="102"/>
                  </a:lnTo>
                  <a:lnTo>
                    <a:pt x="287" y="96"/>
                  </a:lnTo>
                  <a:lnTo>
                    <a:pt x="305" y="90"/>
                  </a:lnTo>
                  <a:lnTo>
                    <a:pt x="323" y="84"/>
                  </a:lnTo>
                  <a:lnTo>
                    <a:pt x="335" y="72"/>
                  </a:lnTo>
                  <a:lnTo>
                    <a:pt x="341" y="66"/>
                  </a:lnTo>
                  <a:lnTo>
                    <a:pt x="347" y="60"/>
                  </a:lnTo>
                  <a:lnTo>
                    <a:pt x="359" y="48"/>
                  </a:lnTo>
                  <a:lnTo>
                    <a:pt x="371" y="36"/>
                  </a:lnTo>
                  <a:lnTo>
                    <a:pt x="377" y="30"/>
                  </a:lnTo>
                  <a:lnTo>
                    <a:pt x="383" y="24"/>
                  </a:lnTo>
                  <a:lnTo>
                    <a:pt x="389" y="24"/>
                  </a:lnTo>
                  <a:lnTo>
                    <a:pt x="395" y="24"/>
                  </a:lnTo>
                  <a:lnTo>
                    <a:pt x="401" y="24"/>
                  </a:lnTo>
                  <a:lnTo>
                    <a:pt x="407" y="24"/>
                  </a:lnTo>
                  <a:lnTo>
                    <a:pt x="425" y="36"/>
                  </a:lnTo>
                  <a:lnTo>
                    <a:pt x="442" y="48"/>
                  </a:lnTo>
                  <a:lnTo>
                    <a:pt x="460" y="60"/>
                  </a:lnTo>
                  <a:lnTo>
                    <a:pt x="478" y="72"/>
                  </a:lnTo>
                  <a:lnTo>
                    <a:pt x="502" y="84"/>
                  </a:lnTo>
                  <a:lnTo>
                    <a:pt x="532" y="96"/>
                  </a:lnTo>
                  <a:lnTo>
                    <a:pt x="568" y="108"/>
                  </a:lnTo>
                  <a:lnTo>
                    <a:pt x="610" y="120"/>
                  </a:lnTo>
                  <a:lnTo>
                    <a:pt x="652" y="132"/>
                  </a:lnTo>
                  <a:lnTo>
                    <a:pt x="706" y="144"/>
                  </a:lnTo>
                  <a:lnTo>
                    <a:pt x="759" y="150"/>
                  </a:lnTo>
                  <a:lnTo>
                    <a:pt x="819" y="156"/>
                  </a:lnTo>
                  <a:lnTo>
                    <a:pt x="879" y="156"/>
                  </a:lnTo>
                  <a:lnTo>
                    <a:pt x="945" y="150"/>
                  </a:lnTo>
                  <a:lnTo>
                    <a:pt x="1016" y="138"/>
                  </a:lnTo>
                  <a:lnTo>
                    <a:pt x="1058" y="132"/>
                  </a:lnTo>
                  <a:lnTo>
                    <a:pt x="1100" y="120"/>
                  </a:lnTo>
                  <a:lnTo>
                    <a:pt x="1142" y="108"/>
                  </a:lnTo>
                  <a:lnTo>
                    <a:pt x="1178" y="96"/>
                  </a:lnTo>
                  <a:lnTo>
                    <a:pt x="1220" y="84"/>
                  </a:lnTo>
                  <a:lnTo>
                    <a:pt x="1262" y="66"/>
                  </a:lnTo>
                  <a:lnTo>
                    <a:pt x="1309" y="48"/>
                  </a:lnTo>
                  <a:lnTo>
                    <a:pt x="1333" y="42"/>
                  </a:lnTo>
                  <a:lnTo>
                    <a:pt x="1345" y="36"/>
                  </a:lnTo>
                  <a:lnTo>
                    <a:pt x="1357" y="36"/>
                  </a:lnTo>
                  <a:lnTo>
                    <a:pt x="1375" y="36"/>
                  </a:lnTo>
                  <a:lnTo>
                    <a:pt x="1387" y="36"/>
                  </a:lnTo>
                  <a:lnTo>
                    <a:pt x="1399" y="36"/>
                  </a:lnTo>
                  <a:lnTo>
                    <a:pt x="1411" y="42"/>
                  </a:lnTo>
                  <a:lnTo>
                    <a:pt x="1429" y="42"/>
                  </a:lnTo>
                  <a:lnTo>
                    <a:pt x="1441" y="48"/>
                  </a:lnTo>
                  <a:lnTo>
                    <a:pt x="1459" y="60"/>
                  </a:lnTo>
                  <a:lnTo>
                    <a:pt x="1477" y="66"/>
                  </a:lnTo>
                  <a:lnTo>
                    <a:pt x="1483" y="72"/>
                  </a:lnTo>
                  <a:lnTo>
                    <a:pt x="1495" y="78"/>
                  </a:lnTo>
                  <a:lnTo>
                    <a:pt x="1507" y="84"/>
                  </a:lnTo>
                  <a:lnTo>
                    <a:pt x="1525" y="84"/>
                  </a:lnTo>
                  <a:lnTo>
                    <a:pt x="1561" y="90"/>
                  </a:lnTo>
                  <a:lnTo>
                    <a:pt x="1602" y="96"/>
                  </a:lnTo>
                  <a:lnTo>
                    <a:pt x="1644" y="102"/>
                  </a:lnTo>
                  <a:lnTo>
                    <a:pt x="1692" y="102"/>
                  </a:lnTo>
                  <a:lnTo>
                    <a:pt x="1794" y="102"/>
                  </a:lnTo>
                  <a:lnTo>
                    <a:pt x="1895" y="102"/>
                  </a:lnTo>
                  <a:lnTo>
                    <a:pt x="1938" y="102"/>
                  </a:lnTo>
                  <a:lnTo>
                    <a:pt x="1971" y="96"/>
                  </a:lnTo>
                  <a:lnTo>
                    <a:pt x="2019" y="77"/>
                  </a:lnTo>
                  <a:lnTo>
                    <a:pt x="2063" y="57"/>
                  </a:lnTo>
                  <a:lnTo>
                    <a:pt x="2111" y="38"/>
                  </a:lnTo>
                  <a:lnTo>
                    <a:pt x="2145" y="18"/>
                  </a:lnTo>
                  <a:lnTo>
                    <a:pt x="2172" y="9"/>
                  </a:lnTo>
                  <a:lnTo>
                    <a:pt x="2202" y="0"/>
                  </a:lnTo>
                  <a:lnTo>
                    <a:pt x="2235" y="3"/>
                  </a:lnTo>
                  <a:lnTo>
                    <a:pt x="2250" y="24"/>
                  </a:lnTo>
                  <a:lnTo>
                    <a:pt x="2262" y="51"/>
                  </a:lnTo>
                  <a:lnTo>
                    <a:pt x="2290" y="72"/>
                  </a:lnTo>
                  <a:lnTo>
                    <a:pt x="2296" y="78"/>
                  </a:lnTo>
                  <a:lnTo>
                    <a:pt x="2308" y="84"/>
                  </a:lnTo>
                  <a:lnTo>
                    <a:pt x="2326" y="90"/>
                  </a:lnTo>
                  <a:lnTo>
                    <a:pt x="2350" y="102"/>
                  </a:lnTo>
                  <a:lnTo>
                    <a:pt x="2380" y="108"/>
                  </a:lnTo>
                  <a:lnTo>
                    <a:pt x="2416" y="114"/>
                  </a:lnTo>
                  <a:lnTo>
                    <a:pt x="2446" y="108"/>
                  </a:lnTo>
                  <a:lnTo>
                    <a:pt x="2481" y="108"/>
                  </a:lnTo>
                  <a:lnTo>
                    <a:pt x="2511" y="102"/>
                  </a:lnTo>
                  <a:lnTo>
                    <a:pt x="2541" y="96"/>
                  </a:lnTo>
                  <a:lnTo>
                    <a:pt x="2559" y="96"/>
                  </a:lnTo>
                  <a:lnTo>
                    <a:pt x="2595" y="84"/>
                  </a:lnTo>
                  <a:lnTo>
                    <a:pt x="2619" y="72"/>
                  </a:lnTo>
                  <a:lnTo>
                    <a:pt x="2643" y="54"/>
                  </a:lnTo>
                  <a:lnTo>
                    <a:pt x="2661" y="42"/>
                  </a:lnTo>
                  <a:lnTo>
                    <a:pt x="2673" y="24"/>
                  </a:lnTo>
                  <a:lnTo>
                    <a:pt x="2697" y="18"/>
                  </a:lnTo>
                  <a:lnTo>
                    <a:pt x="2715" y="24"/>
                  </a:lnTo>
                  <a:lnTo>
                    <a:pt x="2715" y="48"/>
                  </a:lnTo>
                  <a:lnTo>
                    <a:pt x="2709" y="78"/>
                  </a:lnTo>
                  <a:lnTo>
                    <a:pt x="2709" y="108"/>
                  </a:lnTo>
                  <a:lnTo>
                    <a:pt x="2727" y="114"/>
                  </a:lnTo>
                  <a:lnTo>
                    <a:pt x="2744" y="120"/>
                  </a:lnTo>
                  <a:lnTo>
                    <a:pt x="2768" y="126"/>
                  </a:lnTo>
                  <a:lnTo>
                    <a:pt x="2792" y="132"/>
                  </a:lnTo>
                  <a:lnTo>
                    <a:pt x="2816" y="132"/>
                  </a:lnTo>
                  <a:lnTo>
                    <a:pt x="2846" y="132"/>
                  </a:lnTo>
                  <a:lnTo>
                    <a:pt x="2870" y="132"/>
                  </a:lnTo>
                  <a:lnTo>
                    <a:pt x="2906" y="132"/>
                  </a:lnTo>
                  <a:lnTo>
                    <a:pt x="2972" y="126"/>
                  </a:lnTo>
                  <a:lnTo>
                    <a:pt x="3049" y="114"/>
                  </a:lnTo>
                  <a:lnTo>
                    <a:pt x="3127" y="102"/>
                  </a:lnTo>
                  <a:lnTo>
                    <a:pt x="3205" y="90"/>
                  </a:lnTo>
                  <a:lnTo>
                    <a:pt x="3336" y="78"/>
                  </a:lnTo>
                  <a:lnTo>
                    <a:pt x="3426" y="72"/>
                  </a:lnTo>
                  <a:lnTo>
                    <a:pt x="3456" y="66"/>
                  </a:lnTo>
                  <a:lnTo>
                    <a:pt x="3462" y="66"/>
                  </a:lnTo>
                  <a:lnTo>
                    <a:pt x="3474" y="60"/>
                  </a:lnTo>
                  <a:lnTo>
                    <a:pt x="3486" y="48"/>
                  </a:lnTo>
                  <a:lnTo>
                    <a:pt x="3498" y="48"/>
                  </a:lnTo>
                  <a:lnTo>
                    <a:pt x="3510" y="42"/>
                  </a:lnTo>
                  <a:lnTo>
                    <a:pt x="3522" y="42"/>
                  </a:lnTo>
                  <a:lnTo>
                    <a:pt x="3534" y="36"/>
                  </a:lnTo>
                  <a:lnTo>
                    <a:pt x="3546" y="36"/>
                  </a:lnTo>
                  <a:lnTo>
                    <a:pt x="3564" y="36"/>
                  </a:lnTo>
                  <a:lnTo>
                    <a:pt x="3582" y="42"/>
                  </a:lnTo>
                  <a:lnTo>
                    <a:pt x="3600" y="42"/>
                  </a:lnTo>
                  <a:lnTo>
                    <a:pt x="3617" y="54"/>
                  </a:lnTo>
                  <a:lnTo>
                    <a:pt x="3635" y="60"/>
                  </a:lnTo>
                  <a:lnTo>
                    <a:pt x="3647" y="66"/>
                  </a:lnTo>
                  <a:lnTo>
                    <a:pt x="3659" y="72"/>
                  </a:lnTo>
                  <a:lnTo>
                    <a:pt x="3689" y="78"/>
                  </a:lnTo>
                  <a:lnTo>
                    <a:pt x="3731" y="90"/>
                  </a:lnTo>
                  <a:lnTo>
                    <a:pt x="3767" y="96"/>
                  </a:lnTo>
                  <a:lnTo>
                    <a:pt x="3815" y="102"/>
                  </a:lnTo>
                  <a:lnTo>
                    <a:pt x="3863" y="102"/>
                  </a:lnTo>
                  <a:lnTo>
                    <a:pt x="3916" y="102"/>
                  </a:lnTo>
                  <a:lnTo>
                    <a:pt x="3970" y="102"/>
                  </a:lnTo>
                  <a:lnTo>
                    <a:pt x="4024" y="102"/>
                  </a:lnTo>
                  <a:lnTo>
                    <a:pt x="4078" y="102"/>
                  </a:lnTo>
                  <a:lnTo>
                    <a:pt x="4132" y="96"/>
                  </a:lnTo>
                  <a:lnTo>
                    <a:pt x="4186" y="90"/>
                  </a:lnTo>
                  <a:lnTo>
                    <a:pt x="4239" y="78"/>
                  </a:lnTo>
                  <a:lnTo>
                    <a:pt x="4287" y="72"/>
                  </a:lnTo>
                  <a:lnTo>
                    <a:pt x="4341" y="54"/>
                  </a:lnTo>
                  <a:lnTo>
                    <a:pt x="4383" y="42"/>
                  </a:lnTo>
                  <a:lnTo>
                    <a:pt x="4419" y="30"/>
                  </a:lnTo>
                  <a:lnTo>
                    <a:pt x="4449" y="18"/>
                  </a:lnTo>
                  <a:lnTo>
                    <a:pt x="4478" y="12"/>
                  </a:lnTo>
                  <a:lnTo>
                    <a:pt x="4502" y="6"/>
                  </a:lnTo>
                  <a:lnTo>
                    <a:pt x="4526" y="0"/>
                  </a:lnTo>
                  <a:lnTo>
                    <a:pt x="4544" y="0"/>
                  </a:lnTo>
                  <a:lnTo>
                    <a:pt x="4562" y="0"/>
                  </a:lnTo>
                  <a:lnTo>
                    <a:pt x="4574" y="6"/>
                  </a:lnTo>
                  <a:lnTo>
                    <a:pt x="4586" y="12"/>
                  </a:lnTo>
                  <a:lnTo>
                    <a:pt x="4598" y="18"/>
                  </a:lnTo>
                  <a:lnTo>
                    <a:pt x="4604" y="24"/>
                  </a:lnTo>
                  <a:lnTo>
                    <a:pt x="4610" y="30"/>
                  </a:lnTo>
                  <a:lnTo>
                    <a:pt x="4616" y="36"/>
                  </a:lnTo>
                  <a:lnTo>
                    <a:pt x="4622" y="48"/>
                  </a:lnTo>
                  <a:lnTo>
                    <a:pt x="4628" y="60"/>
                  </a:lnTo>
                  <a:lnTo>
                    <a:pt x="4634" y="66"/>
                  </a:lnTo>
                  <a:lnTo>
                    <a:pt x="4640" y="78"/>
                  </a:lnTo>
                  <a:lnTo>
                    <a:pt x="4652" y="84"/>
                  </a:lnTo>
                  <a:lnTo>
                    <a:pt x="4670" y="90"/>
                  </a:lnTo>
                  <a:lnTo>
                    <a:pt x="4682" y="96"/>
                  </a:lnTo>
                  <a:lnTo>
                    <a:pt x="4706" y="102"/>
                  </a:lnTo>
                  <a:lnTo>
                    <a:pt x="4724" y="108"/>
                  </a:lnTo>
                  <a:lnTo>
                    <a:pt x="4748" y="114"/>
                  </a:lnTo>
                  <a:lnTo>
                    <a:pt x="4771" y="114"/>
                  </a:lnTo>
                  <a:lnTo>
                    <a:pt x="4801" y="114"/>
                  </a:lnTo>
                  <a:lnTo>
                    <a:pt x="4831" y="108"/>
                  </a:lnTo>
                  <a:lnTo>
                    <a:pt x="4861" y="102"/>
                  </a:lnTo>
                  <a:lnTo>
                    <a:pt x="4891" y="96"/>
                  </a:lnTo>
                  <a:lnTo>
                    <a:pt x="4927" y="84"/>
                  </a:lnTo>
                  <a:lnTo>
                    <a:pt x="4957" y="66"/>
                  </a:lnTo>
                  <a:lnTo>
                    <a:pt x="4993" y="48"/>
                  </a:lnTo>
                  <a:lnTo>
                    <a:pt x="5017" y="36"/>
                  </a:lnTo>
                  <a:lnTo>
                    <a:pt x="5029" y="30"/>
                  </a:lnTo>
                  <a:lnTo>
                    <a:pt x="5061" y="24"/>
                  </a:lnTo>
                  <a:lnTo>
                    <a:pt x="5091" y="17"/>
                  </a:lnTo>
                  <a:lnTo>
                    <a:pt x="5118" y="14"/>
                  </a:lnTo>
                  <a:lnTo>
                    <a:pt x="5145" y="9"/>
                  </a:lnTo>
                  <a:lnTo>
                    <a:pt x="5175" y="9"/>
                  </a:lnTo>
                  <a:lnTo>
                    <a:pt x="5199" y="8"/>
                  </a:lnTo>
                  <a:lnTo>
                    <a:pt x="5219" y="9"/>
                  </a:lnTo>
                  <a:lnTo>
                    <a:pt x="5238" y="9"/>
                  </a:lnTo>
                  <a:lnTo>
                    <a:pt x="5258" y="11"/>
                  </a:lnTo>
                  <a:lnTo>
                    <a:pt x="5280" y="9"/>
                  </a:lnTo>
                  <a:lnTo>
                    <a:pt x="5304" y="11"/>
                  </a:lnTo>
                  <a:lnTo>
                    <a:pt x="5327" y="8"/>
                  </a:lnTo>
                  <a:lnTo>
                    <a:pt x="5351" y="8"/>
                  </a:lnTo>
                  <a:lnTo>
                    <a:pt x="5390" y="9"/>
                  </a:lnTo>
                  <a:lnTo>
                    <a:pt x="5435" y="24"/>
                  </a:lnTo>
                  <a:lnTo>
                    <a:pt x="5447" y="30"/>
                  </a:lnTo>
                  <a:lnTo>
                    <a:pt x="5453" y="36"/>
                  </a:lnTo>
                  <a:lnTo>
                    <a:pt x="5453" y="42"/>
                  </a:lnTo>
                  <a:lnTo>
                    <a:pt x="5459" y="48"/>
                  </a:lnTo>
                  <a:lnTo>
                    <a:pt x="5459" y="54"/>
                  </a:lnTo>
                  <a:lnTo>
                    <a:pt x="5459" y="60"/>
                  </a:lnTo>
                  <a:lnTo>
                    <a:pt x="5459" y="66"/>
                  </a:lnTo>
                  <a:lnTo>
                    <a:pt x="5465" y="66"/>
                  </a:lnTo>
                  <a:lnTo>
                    <a:pt x="5465" y="72"/>
                  </a:lnTo>
                  <a:lnTo>
                    <a:pt x="5477" y="72"/>
                  </a:lnTo>
                  <a:lnTo>
                    <a:pt x="5489" y="78"/>
                  </a:lnTo>
                  <a:lnTo>
                    <a:pt x="5501" y="84"/>
                  </a:lnTo>
                  <a:lnTo>
                    <a:pt x="5519" y="84"/>
                  </a:lnTo>
                  <a:lnTo>
                    <a:pt x="5555" y="90"/>
                  </a:lnTo>
                  <a:lnTo>
                    <a:pt x="5603" y="90"/>
                  </a:lnTo>
                  <a:lnTo>
                    <a:pt x="5656" y="90"/>
                  </a:lnTo>
                  <a:lnTo>
                    <a:pt x="5710" y="84"/>
                  </a:lnTo>
                  <a:lnTo>
                    <a:pt x="5740" y="78"/>
                  </a:lnTo>
                  <a:lnTo>
                    <a:pt x="5770" y="72"/>
                  </a:lnTo>
                  <a:lnTo>
                    <a:pt x="5770" y="90"/>
                  </a:lnTo>
                  <a:lnTo>
                    <a:pt x="5770" y="90"/>
                  </a:lnTo>
                  <a:lnTo>
                    <a:pt x="5740" y="96"/>
                  </a:lnTo>
                  <a:lnTo>
                    <a:pt x="5710" y="102"/>
                  </a:lnTo>
                  <a:lnTo>
                    <a:pt x="5656" y="108"/>
                  </a:lnTo>
                  <a:lnTo>
                    <a:pt x="5603" y="108"/>
                  </a:lnTo>
                  <a:lnTo>
                    <a:pt x="5555" y="108"/>
                  </a:lnTo>
                  <a:lnTo>
                    <a:pt x="5519" y="102"/>
                  </a:lnTo>
                  <a:lnTo>
                    <a:pt x="5501" y="102"/>
                  </a:lnTo>
                  <a:lnTo>
                    <a:pt x="5489" y="96"/>
                  </a:lnTo>
                  <a:lnTo>
                    <a:pt x="5477" y="90"/>
                  </a:lnTo>
                  <a:lnTo>
                    <a:pt x="5465" y="90"/>
                  </a:lnTo>
                  <a:lnTo>
                    <a:pt x="5465" y="84"/>
                  </a:lnTo>
                  <a:lnTo>
                    <a:pt x="5459" y="84"/>
                  </a:lnTo>
                  <a:lnTo>
                    <a:pt x="5459" y="78"/>
                  </a:lnTo>
                  <a:lnTo>
                    <a:pt x="5459" y="72"/>
                  </a:lnTo>
                  <a:lnTo>
                    <a:pt x="5459" y="66"/>
                  </a:lnTo>
                  <a:lnTo>
                    <a:pt x="5453" y="60"/>
                  </a:lnTo>
                  <a:lnTo>
                    <a:pt x="5453" y="54"/>
                  </a:lnTo>
                  <a:lnTo>
                    <a:pt x="5447" y="48"/>
                  </a:lnTo>
                  <a:lnTo>
                    <a:pt x="5435" y="42"/>
                  </a:lnTo>
                  <a:lnTo>
                    <a:pt x="5429" y="36"/>
                  </a:lnTo>
                  <a:lnTo>
                    <a:pt x="5423" y="36"/>
                  </a:lnTo>
                  <a:lnTo>
                    <a:pt x="5405" y="30"/>
                  </a:lnTo>
                  <a:lnTo>
                    <a:pt x="5393" y="30"/>
                  </a:lnTo>
                  <a:lnTo>
                    <a:pt x="5370" y="23"/>
                  </a:lnTo>
                  <a:lnTo>
                    <a:pt x="5346" y="24"/>
                  </a:lnTo>
                  <a:lnTo>
                    <a:pt x="5325" y="27"/>
                  </a:lnTo>
                  <a:lnTo>
                    <a:pt x="5298" y="29"/>
                  </a:lnTo>
                  <a:lnTo>
                    <a:pt x="5270" y="29"/>
                  </a:lnTo>
                  <a:lnTo>
                    <a:pt x="5247" y="26"/>
                  </a:lnTo>
                  <a:lnTo>
                    <a:pt x="5219" y="24"/>
                  </a:lnTo>
                  <a:lnTo>
                    <a:pt x="5199" y="21"/>
                  </a:lnTo>
                  <a:lnTo>
                    <a:pt x="5174" y="24"/>
                  </a:lnTo>
                </a:path>
              </a:pathLst>
            </a:custGeom>
            <a:gradFill rotWithShape="0">
              <a:gsLst>
                <a:gs pos="0">
                  <a:schemeClr val="accent2"/>
                </a:gs>
                <a:gs pos="50000">
                  <a:schemeClr val="accent2">
                    <a:gamma/>
                    <a:tint val="96863"/>
                    <a:invGamma/>
                  </a:schemeClr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60440" name="Rectangle 24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00200"/>
            <a:ext cx="7772400" cy="18288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60441" name="Rectangle 25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26" name="Rectangle 26"/>
          <p:cNvSpPr>
            <a:spLocks noGrp="1" noChangeArrowheads="1"/>
          </p:cNvSpPr>
          <p:nvPr>
            <p:ph type="dt" sz="quarter" idx="10"/>
          </p:nvPr>
        </p:nvSpPr>
        <p:spPr>
          <a:xfrm>
            <a:off x="457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CE258C-97E6-4D03-88C0-D30751FB0C3E}" type="datetimeFigureOut">
              <a:rPr lang="en-US"/>
              <a:pPr>
                <a:defRPr/>
              </a:pPr>
              <a:t>11/23/2012</a:t>
            </a:fld>
            <a:endParaRPr lang="ru-RU"/>
          </a:p>
        </p:txBody>
      </p:sp>
      <p:sp>
        <p:nvSpPr>
          <p:cNvPr id="27" name="Rectangle 2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8" name="Rectangle 2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CF3D3D-BBA5-44DC-BEB8-74FD5615592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2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BB03DD-5389-4FAE-9BEB-84EC55D67E4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Rectangle 28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7129EC-F794-47A8-87D5-CB9FFD0556EC}" type="datetimeFigureOut">
              <a:rPr lang="en-US"/>
              <a:pPr>
                <a:defRPr/>
              </a:pPr>
              <a:t>11/23/2012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2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0DC64F-F818-4A6F-856D-31A2114F92E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Rectangle 28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8AE02A-0AB3-41DD-B933-34C8B08517BE}" type="datetimeFigureOut">
              <a:rPr lang="en-US"/>
              <a:pPr>
                <a:defRPr/>
              </a:pPr>
              <a:t>11/23/2012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2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F1ADCF-C81E-4B0B-905D-3DB3FF99932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Rectangle 28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ABB596-ADE1-4287-92DF-58E64FA42D64}" type="datetimeFigureOut">
              <a:rPr lang="en-US"/>
              <a:pPr>
                <a:defRPr/>
              </a:pPr>
              <a:t>11/23/2012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Rectangle 2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820EFC-F2EE-4EA7-9D68-1CF7563A888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Rectangle 28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6AF9E5-4D8E-4B5E-9557-B0564F1283E5}" type="datetimeFigureOut">
              <a:rPr lang="en-US"/>
              <a:pPr>
                <a:defRPr/>
              </a:pPr>
              <a:t>11/23/2012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Rectangle 2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B5ED7E-9777-4026-B7E5-013D60CDE91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Rectangle 28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BFF274-DCA3-4FC7-99A0-153FC04111E6}" type="datetimeFigureOut">
              <a:rPr lang="en-US"/>
              <a:pPr>
                <a:defRPr/>
              </a:pPr>
              <a:t>11/23/2012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Rectangle 2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2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494C31-EACE-417E-8E2C-25C7D8E14E6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9" name="Rectangle 28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E2DC2D-33EA-4D90-BA9F-B05772EA202B}" type="datetimeFigureOut">
              <a:rPr lang="en-US"/>
              <a:pPr>
                <a:defRPr/>
              </a:pPr>
              <a:t>11/23/2012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Rectangle 2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2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F8134F-07C0-4BDA-96A6-94A43F34CF0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5" name="Rectangle 28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014054-DE32-4715-91E4-6342F86C3BED}" type="datetimeFigureOut">
              <a:rPr lang="en-US"/>
              <a:pPr>
                <a:defRPr/>
              </a:pPr>
              <a:t>11/23/2012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2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758A85-B012-4E46-932D-6BA4B4DE092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4" name="Rectangle 28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6A9082-082E-4113-9F17-2B447DB41BD8}" type="datetimeFigureOut">
              <a:rPr lang="en-US"/>
              <a:pPr>
                <a:defRPr/>
              </a:pPr>
              <a:t>11/23/2012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2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2D48F2-847F-4803-9426-C8ACC6D298B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Rectangle 28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9DC6C6-9A63-49D9-A1A3-E526CC030C66}" type="datetimeFigureOut">
              <a:rPr lang="en-US"/>
              <a:pPr>
                <a:defRPr/>
              </a:pPr>
              <a:t>11/23/2012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2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654D0F-3CCA-4DFB-8157-6A2F89AE640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Rectangle 28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7ADD1E-A708-4EA0-B114-A13E5B7BED8A}" type="datetimeFigureOut">
              <a:rPr lang="en-US"/>
              <a:pPr>
                <a:defRPr/>
              </a:pPr>
              <a:t>11/23/2012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0"/>
            <a:ext cx="9159875" cy="6858000"/>
            <a:chOff x="0" y="0"/>
            <a:chExt cx="5770" cy="4320"/>
          </a:xfrm>
        </p:grpSpPr>
        <p:sp>
          <p:nvSpPr>
            <p:cNvPr id="59395" name="Rectangle 3"/>
            <p:cNvSpPr>
              <a:spLocks noChangeArrowheads="1"/>
            </p:cNvSpPr>
            <p:nvPr userDrawn="1"/>
          </p:nvSpPr>
          <p:spPr bwMode="hidden">
            <a:xfrm>
              <a:off x="5232" y="1"/>
              <a:ext cx="528" cy="4319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tint val="94118"/>
                    <a:invGamma/>
                  </a:schemeClr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9396" name="Rectangle 4"/>
            <p:cNvSpPr>
              <a:spLocks noChangeArrowheads="1"/>
            </p:cNvSpPr>
            <p:nvPr userDrawn="1"/>
          </p:nvSpPr>
          <p:spPr bwMode="hidden">
            <a:xfrm>
              <a:off x="1056" y="0"/>
              <a:ext cx="192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9397" name="Rectangle 5"/>
            <p:cNvSpPr>
              <a:spLocks noChangeArrowheads="1"/>
            </p:cNvSpPr>
            <p:nvPr userDrawn="1"/>
          </p:nvSpPr>
          <p:spPr bwMode="hidden">
            <a:xfrm>
              <a:off x="1728" y="0"/>
              <a:ext cx="432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9398" name="Rectangle 6"/>
            <p:cNvSpPr>
              <a:spLocks noChangeArrowheads="1"/>
            </p:cNvSpPr>
            <p:nvPr userDrawn="1"/>
          </p:nvSpPr>
          <p:spPr bwMode="hidden">
            <a:xfrm>
              <a:off x="2256" y="0"/>
              <a:ext cx="240" cy="432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9399" name="Rectangle 7"/>
            <p:cNvSpPr>
              <a:spLocks noChangeArrowheads="1"/>
            </p:cNvSpPr>
            <p:nvPr userDrawn="1"/>
          </p:nvSpPr>
          <p:spPr bwMode="hidden">
            <a:xfrm>
              <a:off x="1344" y="0"/>
              <a:ext cx="384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9400" name="Rectangle 8"/>
            <p:cNvSpPr>
              <a:spLocks noChangeArrowheads="1"/>
            </p:cNvSpPr>
            <p:nvPr userDrawn="1"/>
          </p:nvSpPr>
          <p:spPr bwMode="hidden">
            <a:xfrm>
              <a:off x="480" y="0"/>
              <a:ext cx="576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9401" name="Rectangle 9"/>
            <p:cNvSpPr>
              <a:spLocks noChangeArrowheads="1"/>
            </p:cNvSpPr>
            <p:nvPr userDrawn="1"/>
          </p:nvSpPr>
          <p:spPr bwMode="hidden">
            <a:xfrm>
              <a:off x="288" y="0"/>
              <a:ext cx="192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2">
                    <a:gamma/>
                    <a:shade val="84706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9402" name="Rectangle 10"/>
            <p:cNvSpPr>
              <a:spLocks noChangeArrowheads="1"/>
            </p:cNvSpPr>
            <p:nvPr userDrawn="1"/>
          </p:nvSpPr>
          <p:spPr bwMode="hidden">
            <a:xfrm>
              <a:off x="0" y="0"/>
              <a:ext cx="288" cy="4320"/>
            </a:xfrm>
            <a:prstGeom prst="rect">
              <a:avLst/>
            </a:pr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9403" name="Rectangle 11"/>
            <p:cNvSpPr>
              <a:spLocks noChangeArrowheads="1"/>
            </p:cNvSpPr>
            <p:nvPr userDrawn="1"/>
          </p:nvSpPr>
          <p:spPr bwMode="hidden">
            <a:xfrm>
              <a:off x="2160" y="0"/>
              <a:ext cx="240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9404" name="Rectangle 12"/>
            <p:cNvSpPr>
              <a:spLocks noChangeArrowheads="1"/>
            </p:cNvSpPr>
            <p:nvPr userDrawn="1"/>
          </p:nvSpPr>
          <p:spPr bwMode="hidden">
            <a:xfrm>
              <a:off x="2784" y="0"/>
              <a:ext cx="528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9405" name="Rectangle 13"/>
            <p:cNvSpPr>
              <a:spLocks noChangeArrowheads="1"/>
            </p:cNvSpPr>
            <p:nvPr userDrawn="1"/>
          </p:nvSpPr>
          <p:spPr bwMode="hidden">
            <a:xfrm>
              <a:off x="1248" y="0"/>
              <a:ext cx="144" cy="4320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9406" name="Rectangle 14"/>
            <p:cNvSpPr>
              <a:spLocks noChangeArrowheads="1"/>
            </p:cNvSpPr>
            <p:nvPr userDrawn="1"/>
          </p:nvSpPr>
          <p:spPr bwMode="hidden">
            <a:xfrm>
              <a:off x="3300" y="0"/>
              <a:ext cx="252" cy="4320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9407" name="Rectangle 15"/>
            <p:cNvSpPr>
              <a:spLocks noChangeArrowheads="1"/>
            </p:cNvSpPr>
            <p:nvPr userDrawn="1"/>
          </p:nvSpPr>
          <p:spPr bwMode="hidden">
            <a:xfrm>
              <a:off x="4656" y="0"/>
              <a:ext cx="144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2">
                    <a:gamma/>
                    <a:shade val="96863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9408" name="Rectangle 16"/>
            <p:cNvSpPr>
              <a:spLocks noChangeArrowheads="1"/>
            </p:cNvSpPr>
            <p:nvPr userDrawn="1"/>
          </p:nvSpPr>
          <p:spPr bwMode="hidden">
            <a:xfrm>
              <a:off x="4608" y="0"/>
              <a:ext cx="672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9409" name="Rectangle 17"/>
            <p:cNvSpPr>
              <a:spLocks noChangeArrowheads="1"/>
            </p:cNvSpPr>
            <p:nvPr userDrawn="1"/>
          </p:nvSpPr>
          <p:spPr bwMode="hidden">
            <a:xfrm>
              <a:off x="3504" y="0"/>
              <a:ext cx="624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9410" name="Rectangle 18"/>
            <p:cNvSpPr>
              <a:spLocks noChangeArrowheads="1"/>
            </p:cNvSpPr>
            <p:nvPr userDrawn="1"/>
          </p:nvSpPr>
          <p:spPr bwMode="hidden">
            <a:xfrm>
              <a:off x="3840" y="0"/>
              <a:ext cx="528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9411" name="Rectangle 19"/>
            <p:cNvSpPr>
              <a:spLocks noChangeArrowheads="1"/>
            </p:cNvSpPr>
            <p:nvPr userDrawn="1"/>
          </p:nvSpPr>
          <p:spPr bwMode="hidden">
            <a:xfrm>
              <a:off x="4368" y="0"/>
              <a:ext cx="240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2">
                    <a:gamma/>
                    <a:shade val="96863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9412" name="Rectangle 20"/>
            <p:cNvSpPr>
              <a:spLocks noChangeArrowheads="1"/>
            </p:cNvSpPr>
            <p:nvPr userDrawn="1"/>
          </p:nvSpPr>
          <p:spPr bwMode="hidden">
            <a:xfrm>
              <a:off x="2680" y="0"/>
              <a:ext cx="152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9413" name="Rectangle 21"/>
            <p:cNvSpPr>
              <a:spLocks noChangeArrowheads="1"/>
            </p:cNvSpPr>
            <p:nvPr userDrawn="1"/>
          </p:nvSpPr>
          <p:spPr bwMode="hidden">
            <a:xfrm>
              <a:off x="2366" y="0"/>
              <a:ext cx="336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9414" name="Freeform 22"/>
            <p:cNvSpPr>
              <a:spLocks/>
            </p:cNvSpPr>
            <p:nvPr userDrawn="1"/>
          </p:nvSpPr>
          <p:spPr bwMode="hidden">
            <a:xfrm>
              <a:off x="1" y="3875"/>
              <a:ext cx="5760" cy="445"/>
            </a:xfrm>
            <a:custGeom>
              <a:avLst/>
              <a:gdLst/>
              <a:ahLst/>
              <a:cxnLst>
                <a:cxn ang="0">
                  <a:pos x="5700" y="86"/>
                </a:cxn>
                <a:cxn ang="0">
                  <a:pos x="5508" y="86"/>
                </a:cxn>
                <a:cxn ang="0">
                  <a:pos x="5454" y="76"/>
                </a:cxn>
                <a:cxn ang="0">
                  <a:pos x="5448" y="65"/>
                </a:cxn>
                <a:cxn ang="0">
                  <a:pos x="5442" y="44"/>
                </a:cxn>
                <a:cxn ang="0">
                  <a:pos x="5414" y="18"/>
                </a:cxn>
                <a:cxn ang="0">
                  <a:pos x="5332" y="7"/>
                </a:cxn>
                <a:cxn ang="0">
                  <a:pos x="5051" y="22"/>
                </a:cxn>
                <a:cxn ang="0">
                  <a:pos x="4986" y="55"/>
                </a:cxn>
                <a:cxn ang="0">
                  <a:pos x="4854" y="102"/>
                </a:cxn>
                <a:cxn ang="0">
                  <a:pos x="4740" y="112"/>
                </a:cxn>
                <a:cxn ang="0">
                  <a:pos x="4662" y="91"/>
                </a:cxn>
                <a:cxn ang="0">
                  <a:pos x="4598" y="25"/>
                </a:cxn>
                <a:cxn ang="0">
                  <a:pos x="4514" y="9"/>
                </a:cxn>
                <a:cxn ang="0">
                  <a:pos x="4410" y="39"/>
                </a:cxn>
                <a:cxn ang="0">
                  <a:pos x="4236" y="81"/>
                </a:cxn>
                <a:cxn ang="0">
                  <a:pos x="4020" y="102"/>
                </a:cxn>
                <a:cxn ang="0">
                  <a:pos x="3810" y="102"/>
                </a:cxn>
                <a:cxn ang="0">
                  <a:pos x="3654" y="76"/>
                </a:cxn>
                <a:cxn ang="0">
                  <a:pos x="3594" y="50"/>
                </a:cxn>
                <a:cxn ang="0">
                  <a:pos x="3528" y="44"/>
                </a:cxn>
                <a:cxn ang="0">
                  <a:pos x="3480" y="55"/>
                </a:cxn>
                <a:cxn ang="0">
                  <a:pos x="3420" y="76"/>
                </a:cxn>
                <a:cxn ang="0">
                  <a:pos x="3048" y="112"/>
                </a:cxn>
                <a:cxn ang="0">
                  <a:pos x="2844" y="128"/>
                </a:cxn>
                <a:cxn ang="0">
                  <a:pos x="2742" y="117"/>
                </a:cxn>
                <a:cxn ang="0">
                  <a:pos x="2710" y="56"/>
                </a:cxn>
                <a:cxn ang="0">
                  <a:pos x="2658" y="50"/>
                </a:cxn>
                <a:cxn ang="0">
                  <a:pos x="2558" y="95"/>
                </a:cxn>
                <a:cxn ang="0">
                  <a:pos x="2444" y="109"/>
                </a:cxn>
                <a:cxn ang="0">
                  <a:pos x="2322" y="91"/>
                </a:cxn>
                <a:cxn ang="0">
                  <a:pos x="2274" y="70"/>
                </a:cxn>
                <a:cxn ang="0">
                  <a:pos x="2185" y="3"/>
                </a:cxn>
                <a:cxn ang="0">
                  <a:pos x="2048" y="64"/>
                </a:cxn>
                <a:cxn ang="0">
                  <a:pos x="1794" y="102"/>
                </a:cxn>
                <a:cxn ang="0">
                  <a:pos x="1560" y="91"/>
                </a:cxn>
                <a:cxn ang="0">
                  <a:pos x="1482" y="76"/>
                </a:cxn>
                <a:cxn ang="0">
                  <a:pos x="1428" y="50"/>
                </a:cxn>
                <a:cxn ang="0">
                  <a:pos x="1374" y="44"/>
                </a:cxn>
                <a:cxn ang="0">
                  <a:pos x="1308" y="55"/>
                </a:cxn>
                <a:cxn ang="0">
                  <a:pos x="1140" y="107"/>
                </a:cxn>
                <a:cxn ang="0">
                  <a:pos x="948" y="143"/>
                </a:cxn>
                <a:cxn ang="0">
                  <a:pos x="708" y="138"/>
                </a:cxn>
                <a:cxn ang="0">
                  <a:pos x="534" y="96"/>
                </a:cxn>
                <a:cxn ang="0">
                  <a:pos x="444" y="55"/>
                </a:cxn>
                <a:cxn ang="0">
                  <a:pos x="396" y="34"/>
                </a:cxn>
                <a:cxn ang="0">
                  <a:pos x="378" y="39"/>
                </a:cxn>
                <a:cxn ang="0">
                  <a:pos x="342" y="70"/>
                </a:cxn>
                <a:cxn ang="0">
                  <a:pos x="288" y="96"/>
                </a:cxn>
                <a:cxn ang="0">
                  <a:pos x="192" y="112"/>
                </a:cxn>
                <a:cxn ang="0">
                  <a:pos x="90" y="112"/>
                </a:cxn>
                <a:cxn ang="0">
                  <a:pos x="0" y="96"/>
                </a:cxn>
                <a:cxn ang="0">
                  <a:pos x="5760" y="445"/>
                </a:cxn>
              </a:cxnLst>
              <a:rect l="0" t="0" r="r" b="b"/>
              <a:pathLst>
                <a:path w="5760" h="445">
                  <a:moveTo>
                    <a:pt x="5760" y="445"/>
                  </a:moveTo>
                  <a:lnTo>
                    <a:pt x="5760" y="76"/>
                  </a:lnTo>
                  <a:lnTo>
                    <a:pt x="5730" y="81"/>
                  </a:lnTo>
                  <a:lnTo>
                    <a:pt x="5700" y="86"/>
                  </a:lnTo>
                  <a:lnTo>
                    <a:pt x="5646" y="91"/>
                  </a:lnTo>
                  <a:lnTo>
                    <a:pt x="5592" y="91"/>
                  </a:lnTo>
                  <a:lnTo>
                    <a:pt x="5544" y="91"/>
                  </a:lnTo>
                  <a:lnTo>
                    <a:pt x="5508" y="86"/>
                  </a:lnTo>
                  <a:lnTo>
                    <a:pt x="5490" y="86"/>
                  </a:lnTo>
                  <a:lnTo>
                    <a:pt x="5478" y="81"/>
                  </a:lnTo>
                  <a:lnTo>
                    <a:pt x="5466" y="76"/>
                  </a:lnTo>
                  <a:lnTo>
                    <a:pt x="5454" y="76"/>
                  </a:lnTo>
                  <a:lnTo>
                    <a:pt x="5454" y="70"/>
                  </a:lnTo>
                  <a:lnTo>
                    <a:pt x="5454" y="70"/>
                  </a:lnTo>
                  <a:lnTo>
                    <a:pt x="5448" y="70"/>
                  </a:lnTo>
                  <a:lnTo>
                    <a:pt x="5448" y="65"/>
                  </a:lnTo>
                  <a:lnTo>
                    <a:pt x="5448" y="60"/>
                  </a:lnTo>
                  <a:lnTo>
                    <a:pt x="5448" y="55"/>
                  </a:lnTo>
                  <a:lnTo>
                    <a:pt x="5442" y="50"/>
                  </a:lnTo>
                  <a:lnTo>
                    <a:pt x="5442" y="44"/>
                  </a:lnTo>
                  <a:lnTo>
                    <a:pt x="5436" y="39"/>
                  </a:lnTo>
                  <a:lnTo>
                    <a:pt x="5424" y="34"/>
                  </a:lnTo>
                  <a:lnTo>
                    <a:pt x="5418" y="29"/>
                  </a:lnTo>
                  <a:lnTo>
                    <a:pt x="5414" y="18"/>
                  </a:lnTo>
                  <a:lnTo>
                    <a:pt x="5401" y="16"/>
                  </a:lnTo>
                  <a:lnTo>
                    <a:pt x="5386" y="10"/>
                  </a:lnTo>
                  <a:lnTo>
                    <a:pt x="5368" y="7"/>
                  </a:lnTo>
                  <a:lnTo>
                    <a:pt x="5332" y="7"/>
                  </a:lnTo>
                  <a:lnTo>
                    <a:pt x="5246" y="10"/>
                  </a:lnTo>
                  <a:lnTo>
                    <a:pt x="5144" y="7"/>
                  </a:lnTo>
                  <a:lnTo>
                    <a:pt x="5090" y="16"/>
                  </a:lnTo>
                  <a:lnTo>
                    <a:pt x="5051" y="22"/>
                  </a:lnTo>
                  <a:lnTo>
                    <a:pt x="5036" y="30"/>
                  </a:lnTo>
                  <a:lnTo>
                    <a:pt x="5022" y="39"/>
                  </a:lnTo>
                  <a:lnTo>
                    <a:pt x="5010" y="44"/>
                  </a:lnTo>
                  <a:lnTo>
                    <a:pt x="4986" y="55"/>
                  </a:lnTo>
                  <a:lnTo>
                    <a:pt x="4950" y="70"/>
                  </a:lnTo>
                  <a:lnTo>
                    <a:pt x="4920" y="86"/>
                  </a:lnTo>
                  <a:lnTo>
                    <a:pt x="4884" y="96"/>
                  </a:lnTo>
                  <a:lnTo>
                    <a:pt x="4854" y="102"/>
                  </a:lnTo>
                  <a:lnTo>
                    <a:pt x="4824" y="107"/>
                  </a:lnTo>
                  <a:lnTo>
                    <a:pt x="4794" y="112"/>
                  </a:lnTo>
                  <a:lnTo>
                    <a:pt x="4764" y="112"/>
                  </a:lnTo>
                  <a:lnTo>
                    <a:pt x="4740" y="112"/>
                  </a:lnTo>
                  <a:lnTo>
                    <a:pt x="4716" y="107"/>
                  </a:lnTo>
                  <a:lnTo>
                    <a:pt x="4698" y="102"/>
                  </a:lnTo>
                  <a:lnTo>
                    <a:pt x="4674" y="96"/>
                  </a:lnTo>
                  <a:lnTo>
                    <a:pt x="4662" y="91"/>
                  </a:lnTo>
                  <a:lnTo>
                    <a:pt x="4644" y="86"/>
                  </a:lnTo>
                  <a:lnTo>
                    <a:pt x="4631" y="66"/>
                  </a:lnTo>
                  <a:lnTo>
                    <a:pt x="4617" y="42"/>
                  </a:lnTo>
                  <a:lnTo>
                    <a:pt x="4598" y="25"/>
                  </a:lnTo>
                  <a:lnTo>
                    <a:pt x="4584" y="13"/>
                  </a:lnTo>
                  <a:lnTo>
                    <a:pt x="4565" y="4"/>
                  </a:lnTo>
                  <a:lnTo>
                    <a:pt x="4535" y="3"/>
                  </a:lnTo>
                  <a:lnTo>
                    <a:pt x="4514" y="9"/>
                  </a:lnTo>
                  <a:lnTo>
                    <a:pt x="4494" y="18"/>
                  </a:lnTo>
                  <a:lnTo>
                    <a:pt x="4471" y="23"/>
                  </a:lnTo>
                  <a:lnTo>
                    <a:pt x="4440" y="29"/>
                  </a:lnTo>
                  <a:lnTo>
                    <a:pt x="4410" y="39"/>
                  </a:lnTo>
                  <a:lnTo>
                    <a:pt x="4374" y="50"/>
                  </a:lnTo>
                  <a:lnTo>
                    <a:pt x="4332" y="60"/>
                  </a:lnTo>
                  <a:lnTo>
                    <a:pt x="4284" y="76"/>
                  </a:lnTo>
                  <a:lnTo>
                    <a:pt x="4236" y="81"/>
                  </a:lnTo>
                  <a:lnTo>
                    <a:pt x="4183" y="91"/>
                  </a:lnTo>
                  <a:lnTo>
                    <a:pt x="4128" y="96"/>
                  </a:lnTo>
                  <a:lnTo>
                    <a:pt x="4074" y="102"/>
                  </a:lnTo>
                  <a:lnTo>
                    <a:pt x="4020" y="102"/>
                  </a:lnTo>
                  <a:lnTo>
                    <a:pt x="3966" y="102"/>
                  </a:lnTo>
                  <a:lnTo>
                    <a:pt x="3912" y="102"/>
                  </a:lnTo>
                  <a:lnTo>
                    <a:pt x="3858" y="102"/>
                  </a:lnTo>
                  <a:lnTo>
                    <a:pt x="3810" y="102"/>
                  </a:lnTo>
                  <a:lnTo>
                    <a:pt x="3762" y="96"/>
                  </a:lnTo>
                  <a:lnTo>
                    <a:pt x="3726" y="91"/>
                  </a:lnTo>
                  <a:lnTo>
                    <a:pt x="3684" y="81"/>
                  </a:lnTo>
                  <a:lnTo>
                    <a:pt x="3654" y="76"/>
                  </a:lnTo>
                  <a:lnTo>
                    <a:pt x="3642" y="70"/>
                  </a:lnTo>
                  <a:lnTo>
                    <a:pt x="3630" y="65"/>
                  </a:lnTo>
                  <a:lnTo>
                    <a:pt x="3612" y="60"/>
                  </a:lnTo>
                  <a:lnTo>
                    <a:pt x="3594" y="50"/>
                  </a:lnTo>
                  <a:lnTo>
                    <a:pt x="3576" y="50"/>
                  </a:lnTo>
                  <a:lnTo>
                    <a:pt x="3558" y="44"/>
                  </a:lnTo>
                  <a:lnTo>
                    <a:pt x="3540" y="44"/>
                  </a:lnTo>
                  <a:lnTo>
                    <a:pt x="3528" y="44"/>
                  </a:lnTo>
                  <a:lnTo>
                    <a:pt x="3516" y="50"/>
                  </a:lnTo>
                  <a:lnTo>
                    <a:pt x="3504" y="50"/>
                  </a:lnTo>
                  <a:lnTo>
                    <a:pt x="3492" y="55"/>
                  </a:lnTo>
                  <a:lnTo>
                    <a:pt x="3480" y="55"/>
                  </a:lnTo>
                  <a:lnTo>
                    <a:pt x="3468" y="65"/>
                  </a:lnTo>
                  <a:lnTo>
                    <a:pt x="3456" y="70"/>
                  </a:lnTo>
                  <a:lnTo>
                    <a:pt x="3450" y="70"/>
                  </a:lnTo>
                  <a:lnTo>
                    <a:pt x="3420" y="76"/>
                  </a:lnTo>
                  <a:lnTo>
                    <a:pt x="3330" y="81"/>
                  </a:lnTo>
                  <a:lnTo>
                    <a:pt x="3204" y="91"/>
                  </a:lnTo>
                  <a:lnTo>
                    <a:pt x="3126" y="102"/>
                  </a:lnTo>
                  <a:lnTo>
                    <a:pt x="3048" y="112"/>
                  </a:lnTo>
                  <a:lnTo>
                    <a:pt x="2970" y="123"/>
                  </a:lnTo>
                  <a:lnTo>
                    <a:pt x="2904" y="128"/>
                  </a:lnTo>
                  <a:lnTo>
                    <a:pt x="2868" y="128"/>
                  </a:lnTo>
                  <a:lnTo>
                    <a:pt x="2844" y="128"/>
                  </a:lnTo>
                  <a:lnTo>
                    <a:pt x="2814" y="128"/>
                  </a:lnTo>
                  <a:lnTo>
                    <a:pt x="2790" y="128"/>
                  </a:lnTo>
                  <a:lnTo>
                    <a:pt x="2766" y="123"/>
                  </a:lnTo>
                  <a:lnTo>
                    <a:pt x="2742" y="117"/>
                  </a:lnTo>
                  <a:lnTo>
                    <a:pt x="2724" y="112"/>
                  </a:lnTo>
                  <a:lnTo>
                    <a:pt x="2706" y="107"/>
                  </a:lnTo>
                  <a:lnTo>
                    <a:pt x="2704" y="83"/>
                  </a:lnTo>
                  <a:lnTo>
                    <a:pt x="2710" y="56"/>
                  </a:lnTo>
                  <a:lnTo>
                    <a:pt x="2710" y="36"/>
                  </a:lnTo>
                  <a:lnTo>
                    <a:pt x="2696" y="25"/>
                  </a:lnTo>
                  <a:lnTo>
                    <a:pt x="2672" y="36"/>
                  </a:lnTo>
                  <a:lnTo>
                    <a:pt x="2658" y="50"/>
                  </a:lnTo>
                  <a:lnTo>
                    <a:pt x="2638" y="60"/>
                  </a:lnTo>
                  <a:lnTo>
                    <a:pt x="2614" y="76"/>
                  </a:lnTo>
                  <a:lnTo>
                    <a:pt x="2590" y="84"/>
                  </a:lnTo>
                  <a:lnTo>
                    <a:pt x="2558" y="95"/>
                  </a:lnTo>
                  <a:lnTo>
                    <a:pt x="2536" y="98"/>
                  </a:lnTo>
                  <a:lnTo>
                    <a:pt x="2508" y="102"/>
                  </a:lnTo>
                  <a:lnTo>
                    <a:pt x="2478" y="105"/>
                  </a:lnTo>
                  <a:lnTo>
                    <a:pt x="2444" y="109"/>
                  </a:lnTo>
                  <a:lnTo>
                    <a:pt x="2410" y="110"/>
                  </a:lnTo>
                  <a:lnTo>
                    <a:pt x="2374" y="107"/>
                  </a:lnTo>
                  <a:lnTo>
                    <a:pt x="2348" y="103"/>
                  </a:lnTo>
                  <a:lnTo>
                    <a:pt x="2322" y="91"/>
                  </a:lnTo>
                  <a:lnTo>
                    <a:pt x="2304" y="86"/>
                  </a:lnTo>
                  <a:lnTo>
                    <a:pt x="2292" y="81"/>
                  </a:lnTo>
                  <a:lnTo>
                    <a:pt x="2286" y="76"/>
                  </a:lnTo>
                  <a:lnTo>
                    <a:pt x="2274" y="70"/>
                  </a:lnTo>
                  <a:lnTo>
                    <a:pt x="2268" y="65"/>
                  </a:lnTo>
                  <a:lnTo>
                    <a:pt x="2246" y="18"/>
                  </a:lnTo>
                  <a:lnTo>
                    <a:pt x="2224" y="0"/>
                  </a:lnTo>
                  <a:lnTo>
                    <a:pt x="2185" y="3"/>
                  </a:lnTo>
                  <a:lnTo>
                    <a:pt x="2156" y="16"/>
                  </a:lnTo>
                  <a:lnTo>
                    <a:pt x="2126" y="22"/>
                  </a:lnTo>
                  <a:lnTo>
                    <a:pt x="2081" y="49"/>
                  </a:lnTo>
                  <a:lnTo>
                    <a:pt x="2048" y="64"/>
                  </a:lnTo>
                  <a:lnTo>
                    <a:pt x="2018" y="76"/>
                  </a:lnTo>
                  <a:lnTo>
                    <a:pt x="1986" y="96"/>
                  </a:lnTo>
                  <a:lnTo>
                    <a:pt x="1896" y="102"/>
                  </a:lnTo>
                  <a:lnTo>
                    <a:pt x="1794" y="102"/>
                  </a:lnTo>
                  <a:lnTo>
                    <a:pt x="1692" y="102"/>
                  </a:lnTo>
                  <a:lnTo>
                    <a:pt x="1644" y="102"/>
                  </a:lnTo>
                  <a:lnTo>
                    <a:pt x="1602" y="96"/>
                  </a:lnTo>
                  <a:lnTo>
                    <a:pt x="1560" y="91"/>
                  </a:lnTo>
                  <a:lnTo>
                    <a:pt x="1524" y="86"/>
                  </a:lnTo>
                  <a:lnTo>
                    <a:pt x="1506" y="86"/>
                  </a:lnTo>
                  <a:lnTo>
                    <a:pt x="1494" y="81"/>
                  </a:lnTo>
                  <a:lnTo>
                    <a:pt x="1482" y="76"/>
                  </a:lnTo>
                  <a:lnTo>
                    <a:pt x="1476" y="70"/>
                  </a:lnTo>
                  <a:lnTo>
                    <a:pt x="1458" y="65"/>
                  </a:lnTo>
                  <a:lnTo>
                    <a:pt x="1440" y="55"/>
                  </a:lnTo>
                  <a:lnTo>
                    <a:pt x="1428" y="50"/>
                  </a:lnTo>
                  <a:lnTo>
                    <a:pt x="1410" y="50"/>
                  </a:lnTo>
                  <a:lnTo>
                    <a:pt x="1398" y="44"/>
                  </a:lnTo>
                  <a:lnTo>
                    <a:pt x="1386" y="44"/>
                  </a:lnTo>
                  <a:lnTo>
                    <a:pt x="1374" y="44"/>
                  </a:lnTo>
                  <a:lnTo>
                    <a:pt x="1356" y="44"/>
                  </a:lnTo>
                  <a:lnTo>
                    <a:pt x="1344" y="44"/>
                  </a:lnTo>
                  <a:lnTo>
                    <a:pt x="1332" y="50"/>
                  </a:lnTo>
                  <a:lnTo>
                    <a:pt x="1308" y="55"/>
                  </a:lnTo>
                  <a:lnTo>
                    <a:pt x="1260" y="70"/>
                  </a:lnTo>
                  <a:lnTo>
                    <a:pt x="1218" y="86"/>
                  </a:lnTo>
                  <a:lnTo>
                    <a:pt x="1176" y="96"/>
                  </a:lnTo>
                  <a:lnTo>
                    <a:pt x="1140" y="107"/>
                  </a:lnTo>
                  <a:lnTo>
                    <a:pt x="1098" y="117"/>
                  </a:lnTo>
                  <a:lnTo>
                    <a:pt x="1062" y="128"/>
                  </a:lnTo>
                  <a:lnTo>
                    <a:pt x="1020" y="133"/>
                  </a:lnTo>
                  <a:lnTo>
                    <a:pt x="948" y="143"/>
                  </a:lnTo>
                  <a:lnTo>
                    <a:pt x="882" y="149"/>
                  </a:lnTo>
                  <a:lnTo>
                    <a:pt x="822" y="149"/>
                  </a:lnTo>
                  <a:lnTo>
                    <a:pt x="762" y="143"/>
                  </a:lnTo>
                  <a:lnTo>
                    <a:pt x="708" y="138"/>
                  </a:lnTo>
                  <a:lnTo>
                    <a:pt x="654" y="128"/>
                  </a:lnTo>
                  <a:lnTo>
                    <a:pt x="612" y="117"/>
                  </a:lnTo>
                  <a:lnTo>
                    <a:pt x="570" y="107"/>
                  </a:lnTo>
                  <a:lnTo>
                    <a:pt x="534" y="96"/>
                  </a:lnTo>
                  <a:lnTo>
                    <a:pt x="504" y="86"/>
                  </a:lnTo>
                  <a:lnTo>
                    <a:pt x="480" y="76"/>
                  </a:lnTo>
                  <a:lnTo>
                    <a:pt x="462" y="65"/>
                  </a:lnTo>
                  <a:lnTo>
                    <a:pt x="444" y="55"/>
                  </a:lnTo>
                  <a:lnTo>
                    <a:pt x="426" y="44"/>
                  </a:lnTo>
                  <a:lnTo>
                    <a:pt x="408" y="34"/>
                  </a:lnTo>
                  <a:lnTo>
                    <a:pt x="402" y="34"/>
                  </a:lnTo>
                  <a:lnTo>
                    <a:pt x="396" y="34"/>
                  </a:lnTo>
                  <a:lnTo>
                    <a:pt x="390" y="34"/>
                  </a:lnTo>
                  <a:lnTo>
                    <a:pt x="390" y="34"/>
                  </a:lnTo>
                  <a:lnTo>
                    <a:pt x="384" y="34"/>
                  </a:lnTo>
                  <a:lnTo>
                    <a:pt x="378" y="39"/>
                  </a:lnTo>
                  <a:lnTo>
                    <a:pt x="372" y="44"/>
                  </a:lnTo>
                  <a:lnTo>
                    <a:pt x="360" y="55"/>
                  </a:lnTo>
                  <a:lnTo>
                    <a:pt x="348" y="65"/>
                  </a:lnTo>
                  <a:lnTo>
                    <a:pt x="342" y="70"/>
                  </a:lnTo>
                  <a:lnTo>
                    <a:pt x="336" y="76"/>
                  </a:lnTo>
                  <a:lnTo>
                    <a:pt x="324" y="86"/>
                  </a:lnTo>
                  <a:lnTo>
                    <a:pt x="306" y="91"/>
                  </a:lnTo>
                  <a:lnTo>
                    <a:pt x="288" y="96"/>
                  </a:lnTo>
                  <a:lnTo>
                    <a:pt x="264" y="102"/>
                  </a:lnTo>
                  <a:lnTo>
                    <a:pt x="240" y="107"/>
                  </a:lnTo>
                  <a:lnTo>
                    <a:pt x="216" y="112"/>
                  </a:lnTo>
                  <a:lnTo>
                    <a:pt x="192" y="112"/>
                  </a:lnTo>
                  <a:lnTo>
                    <a:pt x="168" y="117"/>
                  </a:lnTo>
                  <a:lnTo>
                    <a:pt x="145" y="117"/>
                  </a:lnTo>
                  <a:lnTo>
                    <a:pt x="120" y="117"/>
                  </a:lnTo>
                  <a:lnTo>
                    <a:pt x="90" y="112"/>
                  </a:lnTo>
                  <a:lnTo>
                    <a:pt x="66" y="112"/>
                  </a:lnTo>
                  <a:lnTo>
                    <a:pt x="42" y="107"/>
                  </a:lnTo>
                  <a:lnTo>
                    <a:pt x="24" y="102"/>
                  </a:lnTo>
                  <a:lnTo>
                    <a:pt x="0" y="96"/>
                  </a:lnTo>
                  <a:lnTo>
                    <a:pt x="0" y="445"/>
                  </a:lnTo>
                  <a:lnTo>
                    <a:pt x="5760" y="445"/>
                  </a:lnTo>
                  <a:lnTo>
                    <a:pt x="5760" y="445"/>
                  </a:lnTo>
                  <a:lnTo>
                    <a:pt x="5760" y="445"/>
                  </a:lnTo>
                </a:path>
              </a:pathLst>
            </a:custGeom>
            <a:solidFill>
              <a:schemeClr val="accent2">
                <a:alpha val="50000"/>
              </a:schemeClr>
            </a:soli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9415" name="Freeform 23"/>
            <p:cNvSpPr>
              <a:spLocks/>
            </p:cNvSpPr>
            <p:nvPr userDrawn="1"/>
          </p:nvSpPr>
          <p:spPr bwMode="hidden">
            <a:xfrm>
              <a:off x="0" y="3867"/>
              <a:ext cx="5770" cy="174"/>
            </a:xfrm>
            <a:custGeom>
              <a:avLst/>
              <a:gdLst/>
              <a:ahLst/>
              <a:cxnLst>
                <a:cxn ang="0">
                  <a:pos x="4993" y="66"/>
                </a:cxn>
                <a:cxn ang="0">
                  <a:pos x="4771" y="132"/>
                </a:cxn>
                <a:cxn ang="0">
                  <a:pos x="4640" y="96"/>
                </a:cxn>
                <a:cxn ang="0">
                  <a:pos x="4598" y="36"/>
                </a:cxn>
                <a:cxn ang="0">
                  <a:pos x="4478" y="30"/>
                </a:cxn>
                <a:cxn ang="0">
                  <a:pos x="4186" y="108"/>
                </a:cxn>
                <a:cxn ang="0">
                  <a:pos x="3815" y="120"/>
                </a:cxn>
                <a:cxn ang="0">
                  <a:pos x="3617" y="72"/>
                </a:cxn>
                <a:cxn ang="0">
                  <a:pos x="3510" y="60"/>
                </a:cxn>
                <a:cxn ang="0">
                  <a:pos x="3336" y="96"/>
                </a:cxn>
                <a:cxn ang="0">
                  <a:pos x="2846" y="150"/>
                </a:cxn>
                <a:cxn ang="0">
                  <a:pos x="2703" y="96"/>
                </a:cxn>
                <a:cxn ang="0">
                  <a:pos x="2619" y="90"/>
                </a:cxn>
                <a:cxn ang="0">
                  <a:pos x="2416" y="132"/>
                </a:cxn>
                <a:cxn ang="0">
                  <a:pos x="2278" y="84"/>
                </a:cxn>
                <a:cxn ang="0">
                  <a:pos x="2151" y="36"/>
                </a:cxn>
                <a:cxn ang="0">
                  <a:pos x="1947" y="120"/>
                </a:cxn>
                <a:cxn ang="0">
                  <a:pos x="1525" y="102"/>
                </a:cxn>
                <a:cxn ang="0">
                  <a:pos x="1429" y="60"/>
                </a:cxn>
                <a:cxn ang="0">
                  <a:pos x="1333" y="60"/>
                </a:cxn>
                <a:cxn ang="0">
                  <a:pos x="1058" y="150"/>
                </a:cxn>
                <a:cxn ang="0">
                  <a:pos x="652" y="150"/>
                </a:cxn>
                <a:cxn ang="0">
                  <a:pos x="442" y="66"/>
                </a:cxn>
                <a:cxn ang="0">
                  <a:pos x="377" y="48"/>
                </a:cxn>
                <a:cxn ang="0">
                  <a:pos x="305" y="108"/>
                </a:cxn>
                <a:cxn ang="0">
                  <a:pos x="144" y="138"/>
                </a:cxn>
                <a:cxn ang="0">
                  <a:pos x="0" y="96"/>
                </a:cxn>
                <a:cxn ang="0">
                  <a:pos x="167" y="120"/>
                </a:cxn>
                <a:cxn ang="0">
                  <a:pos x="323" y="84"/>
                </a:cxn>
                <a:cxn ang="0">
                  <a:pos x="383" y="24"/>
                </a:cxn>
                <a:cxn ang="0">
                  <a:pos x="460" y="60"/>
                </a:cxn>
                <a:cxn ang="0">
                  <a:pos x="706" y="144"/>
                </a:cxn>
                <a:cxn ang="0">
                  <a:pos x="1100" y="120"/>
                </a:cxn>
                <a:cxn ang="0">
                  <a:pos x="1345" y="36"/>
                </a:cxn>
                <a:cxn ang="0">
                  <a:pos x="1441" y="48"/>
                </a:cxn>
                <a:cxn ang="0">
                  <a:pos x="1561" y="90"/>
                </a:cxn>
                <a:cxn ang="0">
                  <a:pos x="1971" y="96"/>
                </a:cxn>
                <a:cxn ang="0">
                  <a:pos x="2235" y="3"/>
                </a:cxn>
                <a:cxn ang="0">
                  <a:pos x="2350" y="102"/>
                </a:cxn>
                <a:cxn ang="0">
                  <a:pos x="2559" y="96"/>
                </a:cxn>
                <a:cxn ang="0">
                  <a:pos x="2715" y="24"/>
                </a:cxn>
                <a:cxn ang="0">
                  <a:pos x="2792" y="132"/>
                </a:cxn>
                <a:cxn ang="0">
                  <a:pos x="3127" y="102"/>
                </a:cxn>
                <a:cxn ang="0">
                  <a:pos x="3486" y="48"/>
                </a:cxn>
                <a:cxn ang="0">
                  <a:pos x="3582" y="42"/>
                </a:cxn>
                <a:cxn ang="0">
                  <a:pos x="3731" y="90"/>
                </a:cxn>
                <a:cxn ang="0">
                  <a:pos x="4078" y="102"/>
                </a:cxn>
                <a:cxn ang="0">
                  <a:pos x="4419" y="30"/>
                </a:cxn>
                <a:cxn ang="0">
                  <a:pos x="4574" y="6"/>
                </a:cxn>
                <a:cxn ang="0">
                  <a:pos x="4628" y="60"/>
                </a:cxn>
                <a:cxn ang="0">
                  <a:pos x="4724" y="108"/>
                </a:cxn>
                <a:cxn ang="0">
                  <a:pos x="4927" y="84"/>
                </a:cxn>
                <a:cxn ang="0">
                  <a:pos x="5118" y="14"/>
                </a:cxn>
                <a:cxn ang="0">
                  <a:pos x="5280" y="9"/>
                </a:cxn>
                <a:cxn ang="0">
                  <a:pos x="5453" y="36"/>
                </a:cxn>
                <a:cxn ang="0">
                  <a:pos x="5465" y="72"/>
                </a:cxn>
                <a:cxn ang="0">
                  <a:pos x="5656" y="90"/>
                </a:cxn>
                <a:cxn ang="0">
                  <a:pos x="5710" y="102"/>
                </a:cxn>
                <a:cxn ang="0">
                  <a:pos x="5477" y="90"/>
                </a:cxn>
                <a:cxn ang="0">
                  <a:pos x="5453" y="60"/>
                </a:cxn>
                <a:cxn ang="0">
                  <a:pos x="5393" y="30"/>
                </a:cxn>
                <a:cxn ang="0">
                  <a:pos x="5219" y="24"/>
                </a:cxn>
              </a:cxnLst>
              <a:rect l="0" t="0" r="r" b="b"/>
              <a:pathLst>
                <a:path w="5770" h="174">
                  <a:moveTo>
                    <a:pt x="5151" y="24"/>
                  </a:moveTo>
                  <a:lnTo>
                    <a:pt x="5127" y="26"/>
                  </a:lnTo>
                  <a:lnTo>
                    <a:pt x="5082" y="30"/>
                  </a:lnTo>
                  <a:lnTo>
                    <a:pt x="5049" y="38"/>
                  </a:lnTo>
                  <a:lnTo>
                    <a:pt x="5029" y="48"/>
                  </a:lnTo>
                  <a:lnTo>
                    <a:pt x="5017" y="54"/>
                  </a:lnTo>
                  <a:lnTo>
                    <a:pt x="4993" y="66"/>
                  </a:lnTo>
                  <a:lnTo>
                    <a:pt x="4957" y="84"/>
                  </a:lnTo>
                  <a:lnTo>
                    <a:pt x="4927" y="102"/>
                  </a:lnTo>
                  <a:lnTo>
                    <a:pt x="4891" y="114"/>
                  </a:lnTo>
                  <a:lnTo>
                    <a:pt x="4861" y="120"/>
                  </a:lnTo>
                  <a:lnTo>
                    <a:pt x="4831" y="126"/>
                  </a:lnTo>
                  <a:lnTo>
                    <a:pt x="4801" y="132"/>
                  </a:lnTo>
                  <a:lnTo>
                    <a:pt x="4771" y="132"/>
                  </a:lnTo>
                  <a:lnTo>
                    <a:pt x="4748" y="132"/>
                  </a:lnTo>
                  <a:lnTo>
                    <a:pt x="4724" y="126"/>
                  </a:lnTo>
                  <a:lnTo>
                    <a:pt x="4706" y="120"/>
                  </a:lnTo>
                  <a:lnTo>
                    <a:pt x="4682" y="114"/>
                  </a:lnTo>
                  <a:lnTo>
                    <a:pt x="4670" y="108"/>
                  </a:lnTo>
                  <a:lnTo>
                    <a:pt x="4652" y="102"/>
                  </a:lnTo>
                  <a:lnTo>
                    <a:pt x="4640" y="96"/>
                  </a:lnTo>
                  <a:lnTo>
                    <a:pt x="4634" y="84"/>
                  </a:lnTo>
                  <a:lnTo>
                    <a:pt x="4628" y="78"/>
                  </a:lnTo>
                  <a:lnTo>
                    <a:pt x="4622" y="66"/>
                  </a:lnTo>
                  <a:lnTo>
                    <a:pt x="4616" y="54"/>
                  </a:lnTo>
                  <a:lnTo>
                    <a:pt x="4610" y="48"/>
                  </a:lnTo>
                  <a:lnTo>
                    <a:pt x="4604" y="42"/>
                  </a:lnTo>
                  <a:lnTo>
                    <a:pt x="4598" y="36"/>
                  </a:lnTo>
                  <a:lnTo>
                    <a:pt x="4586" y="30"/>
                  </a:lnTo>
                  <a:lnTo>
                    <a:pt x="4574" y="24"/>
                  </a:lnTo>
                  <a:lnTo>
                    <a:pt x="4562" y="18"/>
                  </a:lnTo>
                  <a:lnTo>
                    <a:pt x="4544" y="18"/>
                  </a:lnTo>
                  <a:lnTo>
                    <a:pt x="4526" y="18"/>
                  </a:lnTo>
                  <a:lnTo>
                    <a:pt x="4502" y="24"/>
                  </a:lnTo>
                  <a:lnTo>
                    <a:pt x="4478" y="30"/>
                  </a:lnTo>
                  <a:lnTo>
                    <a:pt x="4449" y="36"/>
                  </a:lnTo>
                  <a:lnTo>
                    <a:pt x="4419" y="48"/>
                  </a:lnTo>
                  <a:lnTo>
                    <a:pt x="4383" y="60"/>
                  </a:lnTo>
                  <a:lnTo>
                    <a:pt x="4341" y="72"/>
                  </a:lnTo>
                  <a:lnTo>
                    <a:pt x="4287" y="90"/>
                  </a:lnTo>
                  <a:lnTo>
                    <a:pt x="4239" y="96"/>
                  </a:lnTo>
                  <a:lnTo>
                    <a:pt x="4186" y="108"/>
                  </a:lnTo>
                  <a:lnTo>
                    <a:pt x="4132" y="114"/>
                  </a:lnTo>
                  <a:lnTo>
                    <a:pt x="4078" y="120"/>
                  </a:lnTo>
                  <a:lnTo>
                    <a:pt x="4024" y="120"/>
                  </a:lnTo>
                  <a:lnTo>
                    <a:pt x="3970" y="120"/>
                  </a:lnTo>
                  <a:lnTo>
                    <a:pt x="3916" y="120"/>
                  </a:lnTo>
                  <a:lnTo>
                    <a:pt x="3863" y="120"/>
                  </a:lnTo>
                  <a:lnTo>
                    <a:pt x="3815" y="120"/>
                  </a:lnTo>
                  <a:lnTo>
                    <a:pt x="3767" y="114"/>
                  </a:lnTo>
                  <a:lnTo>
                    <a:pt x="3731" y="108"/>
                  </a:lnTo>
                  <a:lnTo>
                    <a:pt x="3689" y="96"/>
                  </a:lnTo>
                  <a:lnTo>
                    <a:pt x="3659" y="90"/>
                  </a:lnTo>
                  <a:lnTo>
                    <a:pt x="3647" y="84"/>
                  </a:lnTo>
                  <a:lnTo>
                    <a:pt x="3635" y="78"/>
                  </a:lnTo>
                  <a:lnTo>
                    <a:pt x="3617" y="72"/>
                  </a:lnTo>
                  <a:lnTo>
                    <a:pt x="3600" y="60"/>
                  </a:lnTo>
                  <a:lnTo>
                    <a:pt x="3582" y="60"/>
                  </a:lnTo>
                  <a:lnTo>
                    <a:pt x="3564" y="54"/>
                  </a:lnTo>
                  <a:lnTo>
                    <a:pt x="3546" y="54"/>
                  </a:lnTo>
                  <a:lnTo>
                    <a:pt x="3534" y="54"/>
                  </a:lnTo>
                  <a:lnTo>
                    <a:pt x="3522" y="60"/>
                  </a:lnTo>
                  <a:lnTo>
                    <a:pt x="3510" y="60"/>
                  </a:lnTo>
                  <a:lnTo>
                    <a:pt x="3498" y="66"/>
                  </a:lnTo>
                  <a:lnTo>
                    <a:pt x="3486" y="66"/>
                  </a:lnTo>
                  <a:lnTo>
                    <a:pt x="3474" y="78"/>
                  </a:lnTo>
                  <a:lnTo>
                    <a:pt x="3462" y="84"/>
                  </a:lnTo>
                  <a:lnTo>
                    <a:pt x="3456" y="84"/>
                  </a:lnTo>
                  <a:lnTo>
                    <a:pt x="3426" y="90"/>
                  </a:lnTo>
                  <a:lnTo>
                    <a:pt x="3336" y="96"/>
                  </a:lnTo>
                  <a:lnTo>
                    <a:pt x="3205" y="108"/>
                  </a:lnTo>
                  <a:lnTo>
                    <a:pt x="3127" y="120"/>
                  </a:lnTo>
                  <a:lnTo>
                    <a:pt x="3049" y="132"/>
                  </a:lnTo>
                  <a:lnTo>
                    <a:pt x="2972" y="144"/>
                  </a:lnTo>
                  <a:lnTo>
                    <a:pt x="2906" y="150"/>
                  </a:lnTo>
                  <a:lnTo>
                    <a:pt x="2870" y="150"/>
                  </a:lnTo>
                  <a:lnTo>
                    <a:pt x="2846" y="150"/>
                  </a:lnTo>
                  <a:lnTo>
                    <a:pt x="2816" y="150"/>
                  </a:lnTo>
                  <a:lnTo>
                    <a:pt x="2792" y="150"/>
                  </a:lnTo>
                  <a:lnTo>
                    <a:pt x="2768" y="144"/>
                  </a:lnTo>
                  <a:lnTo>
                    <a:pt x="2744" y="138"/>
                  </a:lnTo>
                  <a:lnTo>
                    <a:pt x="2727" y="132"/>
                  </a:lnTo>
                  <a:lnTo>
                    <a:pt x="2709" y="126"/>
                  </a:lnTo>
                  <a:lnTo>
                    <a:pt x="2703" y="96"/>
                  </a:lnTo>
                  <a:lnTo>
                    <a:pt x="2703" y="78"/>
                  </a:lnTo>
                  <a:lnTo>
                    <a:pt x="2709" y="42"/>
                  </a:lnTo>
                  <a:lnTo>
                    <a:pt x="2697" y="36"/>
                  </a:lnTo>
                  <a:lnTo>
                    <a:pt x="2673" y="42"/>
                  </a:lnTo>
                  <a:lnTo>
                    <a:pt x="2661" y="60"/>
                  </a:lnTo>
                  <a:lnTo>
                    <a:pt x="2643" y="72"/>
                  </a:lnTo>
                  <a:lnTo>
                    <a:pt x="2619" y="90"/>
                  </a:lnTo>
                  <a:lnTo>
                    <a:pt x="2595" y="102"/>
                  </a:lnTo>
                  <a:lnTo>
                    <a:pt x="2559" y="114"/>
                  </a:lnTo>
                  <a:lnTo>
                    <a:pt x="2541" y="114"/>
                  </a:lnTo>
                  <a:lnTo>
                    <a:pt x="2511" y="120"/>
                  </a:lnTo>
                  <a:lnTo>
                    <a:pt x="2481" y="126"/>
                  </a:lnTo>
                  <a:lnTo>
                    <a:pt x="2446" y="126"/>
                  </a:lnTo>
                  <a:lnTo>
                    <a:pt x="2416" y="132"/>
                  </a:lnTo>
                  <a:lnTo>
                    <a:pt x="2380" y="126"/>
                  </a:lnTo>
                  <a:lnTo>
                    <a:pt x="2350" y="120"/>
                  </a:lnTo>
                  <a:lnTo>
                    <a:pt x="2326" y="108"/>
                  </a:lnTo>
                  <a:lnTo>
                    <a:pt x="2308" y="102"/>
                  </a:lnTo>
                  <a:lnTo>
                    <a:pt x="2296" y="96"/>
                  </a:lnTo>
                  <a:lnTo>
                    <a:pt x="2290" y="90"/>
                  </a:lnTo>
                  <a:lnTo>
                    <a:pt x="2278" y="84"/>
                  </a:lnTo>
                  <a:lnTo>
                    <a:pt x="2272" y="78"/>
                  </a:lnTo>
                  <a:lnTo>
                    <a:pt x="2250" y="57"/>
                  </a:lnTo>
                  <a:lnTo>
                    <a:pt x="2243" y="35"/>
                  </a:lnTo>
                  <a:lnTo>
                    <a:pt x="2228" y="18"/>
                  </a:lnTo>
                  <a:lnTo>
                    <a:pt x="2208" y="18"/>
                  </a:lnTo>
                  <a:lnTo>
                    <a:pt x="2172" y="24"/>
                  </a:lnTo>
                  <a:lnTo>
                    <a:pt x="2151" y="36"/>
                  </a:lnTo>
                  <a:lnTo>
                    <a:pt x="2127" y="51"/>
                  </a:lnTo>
                  <a:lnTo>
                    <a:pt x="2097" y="60"/>
                  </a:lnTo>
                  <a:lnTo>
                    <a:pt x="2073" y="72"/>
                  </a:lnTo>
                  <a:lnTo>
                    <a:pt x="2046" y="87"/>
                  </a:lnTo>
                  <a:lnTo>
                    <a:pt x="2007" y="102"/>
                  </a:lnTo>
                  <a:lnTo>
                    <a:pt x="1977" y="114"/>
                  </a:lnTo>
                  <a:lnTo>
                    <a:pt x="1947" y="120"/>
                  </a:lnTo>
                  <a:lnTo>
                    <a:pt x="1895" y="120"/>
                  </a:lnTo>
                  <a:lnTo>
                    <a:pt x="1794" y="120"/>
                  </a:lnTo>
                  <a:lnTo>
                    <a:pt x="1692" y="120"/>
                  </a:lnTo>
                  <a:lnTo>
                    <a:pt x="1644" y="120"/>
                  </a:lnTo>
                  <a:lnTo>
                    <a:pt x="1602" y="114"/>
                  </a:lnTo>
                  <a:lnTo>
                    <a:pt x="1561" y="108"/>
                  </a:lnTo>
                  <a:lnTo>
                    <a:pt x="1525" y="102"/>
                  </a:lnTo>
                  <a:lnTo>
                    <a:pt x="1507" y="102"/>
                  </a:lnTo>
                  <a:lnTo>
                    <a:pt x="1495" y="96"/>
                  </a:lnTo>
                  <a:lnTo>
                    <a:pt x="1483" y="90"/>
                  </a:lnTo>
                  <a:lnTo>
                    <a:pt x="1477" y="84"/>
                  </a:lnTo>
                  <a:lnTo>
                    <a:pt x="1459" y="78"/>
                  </a:lnTo>
                  <a:lnTo>
                    <a:pt x="1441" y="66"/>
                  </a:lnTo>
                  <a:lnTo>
                    <a:pt x="1429" y="60"/>
                  </a:lnTo>
                  <a:lnTo>
                    <a:pt x="1411" y="60"/>
                  </a:lnTo>
                  <a:lnTo>
                    <a:pt x="1399" y="54"/>
                  </a:lnTo>
                  <a:lnTo>
                    <a:pt x="1387" y="54"/>
                  </a:lnTo>
                  <a:lnTo>
                    <a:pt x="1375" y="54"/>
                  </a:lnTo>
                  <a:lnTo>
                    <a:pt x="1357" y="54"/>
                  </a:lnTo>
                  <a:lnTo>
                    <a:pt x="1345" y="54"/>
                  </a:lnTo>
                  <a:lnTo>
                    <a:pt x="1333" y="60"/>
                  </a:lnTo>
                  <a:lnTo>
                    <a:pt x="1309" y="66"/>
                  </a:lnTo>
                  <a:lnTo>
                    <a:pt x="1262" y="84"/>
                  </a:lnTo>
                  <a:lnTo>
                    <a:pt x="1220" y="102"/>
                  </a:lnTo>
                  <a:lnTo>
                    <a:pt x="1178" y="114"/>
                  </a:lnTo>
                  <a:lnTo>
                    <a:pt x="1142" y="126"/>
                  </a:lnTo>
                  <a:lnTo>
                    <a:pt x="1100" y="138"/>
                  </a:lnTo>
                  <a:lnTo>
                    <a:pt x="1058" y="150"/>
                  </a:lnTo>
                  <a:lnTo>
                    <a:pt x="1016" y="156"/>
                  </a:lnTo>
                  <a:lnTo>
                    <a:pt x="945" y="168"/>
                  </a:lnTo>
                  <a:lnTo>
                    <a:pt x="879" y="174"/>
                  </a:lnTo>
                  <a:lnTo>
                    <a:pt x="819" y="174"/>
                  </a:lnTo>
                  <a:lnTo>
                    <a:pt x="759" y="168"/>
                  </a:lnTo>
                  <a:lnTo>
                    <a:pt x="706" y="162"/>
                  </a:lnTo>
                  <a:lnTo>
                    <a:pt x="652" y="150"/>
                  </a:lnTo>
                  <a:lnTo>
                    <a:pt x="610" y="138"/>
                  </a:lnTo>
                  <a:lnTo>
                    <a:pt x="568" y="126"/>
                  </a:lnTo>
                  <a:lnTo>
                    <a:pt x="532" y="114"/>
                  </a:lnTo>
                  <a:lnTo>
                    <a:pt x="502" y="102"/>
                  </a:lnTo>
                  <a:lnTo>
                    <a:pt x="478" y="90"/>
                  </a:lnTo>
                  <a:lnTo>
                    <a:pt x="460" y="78"/>
                  </a:lnTo>
                  <a:lnTo>
                    <a:pt x="442" y="66"/>
                  </a:lnTo>
                  <a:lnTo>
                    <a:pt x="425" y="54"/>
                  </a:lnTo>
                  <a:lnTo>
                    <a:pt x="407" y="42"/>
                  </a:lnTo>
                  <a:lnTo>
                    <a:pt x="401" y="42"/>
                  </a:lnTo>
                  <a:lnTo>
                    <a:pt x="395" y="42"/>
                  </a:lnTo>
                  <a:lnTo>
                    <a:pt x="389" y="42"/>
                  </a:lnTo>
                  <a:lnTo>
                    <a:pt x="383" y="42"/>
                  </a:lnTo>
                  <a:lnTo>
                    <a:pt x="377" y="48"/>
                  </a:lnTo>
                  <a:lnTo>
                    <a:pt x="371" y="54"/>
                  </a:lnTo>
                  <a:lnTo>
                    <a:pt x="359" y="66"/>
                  </a:lnTo>
                  <a:lnTo>
                    <a:pt x="347" y="78"/>
                  </a:lnTo>
                  <a:lnTo>
                    <a:pt x="341" y="84"/>
                  </a:lnTo>
                  <a:lnTo>
                    <a:pt x="335" y="90"/>
                  </a:lnTo>
                  <a:lnTo>
                    <a:pt x="323" y="102"/>
                  </a:lnTo>
                  <a:lnTo>
                    <a:pt x="305" y="108"/>
                  </a:lnTo>
                  <a:lnTo>
                    <a:pt x="287" y="114"/>
                  </a:lnTo>
                  <a:lnTo>
                    <a:pt x="263" y="120"/>
                  </a:lnTo>
                  <a:lnTo>
                    <a:pt x="239" y="126"/>
                  </a:lnTo>
                  <a:lnTo>
                    <a:pt x="215" y="132"/>
                  </a:lnTo>
                  <a:lnTo>
                    <a:pt x="191" y="132"/>
                  </a:lnTo>
                  <a:lnTo>
                    <a:pt x="167" y="138"/>
                  </a:lnTo>
                  <a:lnTo>
                    <a:pt x="144" y="138"/>
                  </a:lnTo>
                  <a:lnTo>
                    <a:pt x="120" y="138"/>
                  </a:lnTo>
                  <a:lnTo>
                    <a:pt x="90" y="132"/>
                  </a:lnTo>
                  <a:lnTo>
                    <a:pt x="66" y="132"/>
                  </a:lnTo>
                  <a:lnTo>
                    <a:pt x="42" y="126"/>
                  </a:lnTo>
                  <a:lnTo>
                    <a:pt x="24" y="120"/>
                  </a:lnTo>
                  <a:lnTo>
                    <a:pt x="0" y="114"/>
                  </a:lnTo>
                  <a:lnTo>
                    <a:pt x="0" y="96"/>
                  </a:lnTo>
                  <a:lnTo>
                    <a:pt x="24" y="102"/>
                  </a:lnTo>
                  <a:lnTo>
                    <a:pt x="42" y="108"/>
                  </a:lnTo>
                  <a:lnTo>
                    <a:pt x="66" y="114"/>
                  </a:lnTo>
                  <a:lnTo>
                    <a:pt x="90" y="114"/>
                  </a:lnTo>
                  <a:lnTo>
                    <a:pt x="120" y="120"/>
                  </a:lnTo>
                  <a:lnTo>
                    <a:pt x="144" y="120"/>
                  </a:lnTo>
                  <a:lnTo>
                    <a:pt x="167" y="120"/>
                  </a:lnTo>
                  <a:lnTo>
                    <a:pt x="191" y="114"/>
                  </a:lnTo>
                  <a:lnTo>
                    <a:pt x="215" y="114"/>
                  </a:lnTo>
                  <a:lnTo>
                    <a:pt x="239" y="108"/>
                  </a:lnTo>
                  <a:lnTo>
                    <a:pt x="263" y="102"/>
                  </a:lnTo>
                  <a:lnTo>
                    <a:pt x="287" y="96"/>
                  </a:lnTo>
                  <a:lnTo>
                    <a:pt x="305" y="90"/>
                  </a:lnTo>
                  <a:lnTo>
                    <a:pt x="323" y="84"/>
                  </a:lnTo>
                  <a:lnTo>
                    <a:pt x="335" y="72"/>
                  </a:lnTo>
                  <a:lnTo>
                    <a:pt x="341" y="66"/>
                  </a:lnTo>
                  <a:lnTo>
                    <a:pt x="347" y="60"/>
                  </a:lnTo>
                  <a:lnTo>
                    <a:pt x="359" y="48"/>
                  </a:lnTo>
                  <a:lnTo>
                    <a:pt x="371" y="36"/>
                  </a:lnTo>
                  <a:lnTo>
                    <a:pt x="377" y="30"/>
                  </a:lnTo>
                  <a:lnTo>
                    <a:pt x="383" y="24"/>
                  </a:lnTo>
                  <a:lnTo>
                    <a:pt x="389" y="24"/>
                  </a:lnTo>
                  <a:lnTo>
                    <a:pt x="395" y="24"/>
                  </a:lnTo>
                  <a:lnTo>
                    <a:pt x="401" y="24"/>
                  </a:lnTo>
                  <a:lnTo>
                    <a:pt x="407" y="24"/>
                  </a:lnTo>
                  <a:lnTo>
                    <a:pt x="425" y="36"/>
                  </a:lnTo>
                  <a:lnTo>
                    <a:pt x="442" y="48"/>
                  </a:lnTo>
                  <a:lnTo>
                    <a:pt x="460" y="60"/>
                  </a:lnTo>
                  <a:lnTo>
                    <a:pt x="478" y="72"/>
                  </a:lnTo>
                  <a:lnTo>
                    <a:pt x="502" y="84"/>
                  </a:lnTo>
                  <a:lnTo>
                    <a:pt x="532" y="96"/>
                  </a:lnTo>
                  <a:lnTo>
                    <a:pt x="568" y="108"/>
                  </a:lnTo>
                  <a:lnTo>
                    <a:pt x="610" y="120"/>
                  </a:lnTo>
                  <a:lnTo>
                    <a:pt x="652" y="132"/>
                  </a:lnTo>
                  <a:lnTo>
                    <a:pt x="706" y="144"/>
                  </a:lnTo>
                  <a:lnTo>
                    <a:pt x="759" y="150"/>
                  </a:lnTo>
                  <a:lnTo>
                    <a:pt x="819" y="156"/>
                  </a:lnTo>
                  <a:lnTo>
                    <a:pt x="879" y="156"/>
                  </a:lnTo>
                  <a:lnTo>
                    <a:pt x="945" y="150"/>
                  </a:lnTo>
                  <a:lnTo>
                    <a:pt x="1016" y="138"/>
                  </a:lnTo>
                  <a:lnTo>
                    <a:pt x="1058" y="132"/>
                  </a:lnTo>
                  <a:lnTo>
                    <a:pt x="1100" y="120"/>
                  </a:lnTo>
                  <a:lnTo>
                    <a:pt x="1142" y="108"/>
                  </a:lnTo>
                  <a:lnTo>
                    <a:pt x="1178" y="96"/>
                  </a:lnTo>
                  <a:lnTo>
                    <a:pt x="1220" y="84"/>
                  </a:lnTo>
                  <a:lnTo>
                    <a:pt x="1262" y="66"/>
                  </a:lnTo>
                  <a:lnTo>
                    <a:pt x="1309" y="48"/>
                  </a:lnTo>
                  <a:lnTo>
                    <a:pt x="1333" y="42"/>
                  </a:lnTo>
                  <a:lnTo>
                    <a:pt x="1345" y="36"/>
                  </a:lnTo>
                  <a:lnTo>
                    <a:pt x="1357" y="36"/>
                  </a:lnTo>
                  <a:lnTo>
                    <a:pt x="1375" y="36"/>
                  </a:lnTo>
                  <a:lnTo>
                    <a:pt x="1387" y="36"/>
                  </a:lnTo>
                  <a:lnTo>
                    <a:pt x="1399" y="36"/>
                  </a:lnTo>
                  <a:lnTo>
                    <a:pt x="1411" y="42"/>
                  </a:lnTo>
                  <a:lnTo>
                    <a:pt x="1429" y="42"/>
                  </a:lnTo>
                  <a:lnTo>
                    <a:pt x="1441" y="48"/>
                  </a:lnTo>
                  <a:lnTo>
                    <a:pt x="1459" y="60"/>
                  </a:lnTo>
                  <a:lnTo>
                    <a:pt x="1477" y="66"/>
                  </a:lnTo>
                  <a:lnTo>
                    <a:pt x="1483" y="72"/>
                  </a:lnTo>
                  <a:lnTo>
                    <a:pt x="1495" y="78"/>
                  </a:lnTo>
                  <a:lnTo>
                    <a:pt x="1507" y="84"/>
                  </a:lnTo>
                  <a:lnTo>
                    <a:pt x="1525" y="84"/>
                  </a:lnTo>
                  <a:lnTo>
                    <a:pt x="1561" y="90"/>
                  </a:lnTo>
                  <a:lnTo>
                    <a:pt x="1602" y="96"/>
                  </a:lnTo>
                  <a:lnTo>
                    <a:pt x="1644" y="102"/>
                  </a:lnTo>
                  <a:lnTo>
                    <a:pt x="1692" y="102"/>
                  </a:lnTo>
                  <a:lnTo>
                    <a:pt x="1794" y="102"/>
                  </a:lnTo>
                  <a:lnTo>
                    <a:pt x="1895" y="102"/>
                  </a:lnTo>
                  <a:lnTo>
                    <a:pt x="1938" y="102"/>
                  </a:lnTo>
                  <a:lnTo>
                    <a:pt x="1971" y="96"/>
                  </a:lnTo>
                  <a:lnTo>
                    <a:pt x="2019" y="77"/>
                  </a:lnTo>
                  <a:lnTo>
                    <a:pt x="2063" y="57"/>
                  </a:lnTo>
                  <a:lnTo>
                    <a:pt x="2111" y="38"/>
                  </a:lnTo>
                  <a:lnTo>
                    <a:pt x="2145" y="18"/>
                  </a:lnTo>
                  <a:lnTo>
                    <a:pt x="2172" y="9"/>
                  </a:lnTo>
                  <a:lnTo>
                    <a:pt x="2202" y="0"/>
                  </a:lnTo>
                  <a:lnTo>
                    <a:pt x="2235" y="3"/>
                  </a:lnTo>
                  <a:lnTo>
                    <a:pt x="2250" y="24"/>
                  </a:lnTo>
                  <a:lnTo>
                    <a:pt x="2262" y="51"/>
                  </a:lnTo>
                  <a:lnTo>
                    <a:pt x="2290" y="72"/>
                  </a:lnTo>
                  <a:lnTo>
                    <a:pt x="2296" y="78"/>
                  </a:lnTo>
                  <a:lnTo>
                    <a:pt x="2308" y="84"/>
                  </a:lnTo>
                  <a:lnTo>
                    <a:pt x="2326" y="90"/>
                  </a:lnTo>
                  <a:lnTo>
                    <a:pt x="2350" y="102"/>
                  </a:lnTo>
                  <a:lnTo>
                    <a:pt x="2380" y="108"/>
                  </a:lnTo>
                  <a:lnTo>
                    <a:pt x="2416" y="114"/>
                  </a:lnTo>
                  <a:lnTo>
                    <a:pt x="2446" y="108"/>
                  </a:lnTo>
                  <a:lnTo>
                    <a:pt x="2481" y="108"/>
                  </a:lnTo>
                  <a:lnTo>
                    <a:pt x="2511" y="102"/>
                  </a:lnTo>
                  <a:lnTo>
                    <a:pt x="2541" y="96"/>
                  </a:lnTo>
                  <a:lnTo>
                    <a:pt x="2559" y="96"/>
                  </a:lnTo>
                  <a:lnTo>
                    <a:pt x="2595" y="84"/>
                  </a:lnTo>
                  <a:lnTo>
                    <a:pt x="2619" y="72"/>
                  </a:lnTo>
                  <a:lnTo>
                    <a:pt x="2643" y="54"/>
                  </a:lnTo>
                  <a:lnTo>
                    <a:pt x="2661" y="42"/>
                  </a:lnTo>
                  <a:lnTo>
                    <a:pt x="2673" y="24"/>
                  </a:lnTo>
                  <a:lnTo>
                    <a:pt x="2697" y="18"/>
                  </a:lnTo>
                  <a:lnTo>
                    <a:pt x="2715" y="24"/>
                  </a:lnTo>
                  <a:lnTo>
                    <a:pt x="2715" y="48"/>
                  </a:lnTo>
                  <a:lnTo>
                    <a:pt x="2709" y="78"/>
                  </a:lnTo>
                  <a:lnTo>
                    <a:pt x="2709" y="108"/>
                  </a:lnTo>
                  <a:lnTo>
                    <a:pt x="2727" y="114"/>
                  </a:lnTo>
                  <a:lnTo>
                    <a:pt x="2744" y="120"/>
                  </a:lnTo>
                  <a:lnTo>
                    <a:pt x="2768" y="126"/>
                  </a:lnTo>
                  <a:lnTo>
                    <a:pt x="2792" y="132"/>
                  </a:lnTo>
                  <a:lnTo>
                    <a:pt x="2816" y="132"/>
                  </a:lnTo>
                  <a:lnTo>
                    <a:pt x="2846" y="132"/>
                  </a:lnTo>
                  <a:lnTo>
                    <a:pt x="2870" y="132"/>
                  </a:lnTo>
                  <a:lnTo>
                    <a:pt x="2906" y="132"/>
                  </a:lnTo>
                  <a:lnTo>
                    <a:pt x="2972" y="126"/>
                  </a:lnTo>
                  <a:lnTo>
                    <a:pt x="3049" y="114"/>
                  </a:lnTo>
                  <a:lnTo>
                    <a:pt x="3127" y="102"/>
                  </a:lnTo>
                  <a:lnTo>
                    <a:pt x="3205" y="90"/>
                  </a:lnTo>
                  <a:lnTo>
                    <a:pt x="3336" y="78"/>
                  </a:lnTo>
                  <a:lnTo>
                    <a:pt x="3426" y="72"/>
                  </a:lnTo>
                  <a:lnTo>
                    <a:pt x="3456" y="66"/>
                  </a:lnTo>
                  <a:lnTo>
                    <a:pt x="3462" y="66"/>
                  </a:lnTo>
                  <a:lnTo>
                    <a:pt x="3474" y="60"/>
                  </a:lnTo>
                  <a:lnTo>
                    <a:pt x="3486" y="48"/>
                  </a:lnTo>
                  <a:lnTo>
                    <a:pt x="3498" y="48"/>
                  </a:lnTo>
                  <a:lnTo>
                    <a:pt x="3510" y="42"/>
                  </a:lnTo>
                  <a:lnTo>
                    <a:pt x="3522" y="42"/>
                  </a:lnTo>
                  <a:lnTo>
                    <a:pt x="3534" y="36"/>
                  </a:lnTo>
                  <a:lnTo>
                    <a:pt x="3546" y="36"/>
                  </a:lnTo>
                  <a:lnTo>
                    <a:pt x="3564" y="36"/>
                  </a:lnTo>
                  <a:lnTo>
                    <a:pt x="3582" y="42"/>
                  </a:lnTo>
                  <a:lnTo>
                    <a:pt x="3600" y="42"/>
                  </a:lnTo>
                  <a:lnTo>
                    <a:pt x="3617" y="54"/>
                  </a:lnTo>
                  <a:lnTo>
                    <a:pt x="3635" y="60"/>
                  </a:lnTo>
                  <a:lnTo>
                    <a:pt x="3647" y="66"/>
                  </a:lnTo>
                  <a:lnTo>
                    <a:pt x="3659" y="72"/>
                  </a:lnTo>
                  <a:lnTo>
                    <a:pt x="3689" y="78"/>
                  </a:lnTo>
                  <a:lnTo>
                    <a:pt x="3731" y="90"/>
                  </a:lnTo>
                  <a:lnTo>
                    <a:pt x="3767" y="96"/>
                  </a:lnTo>
                  <a:lnTo>
                    <a:pt x="3815" y="102"/>
                  </a:lnTo>
                  <a:lnTo>
                    <a:pt x="3863" y="102"/>
                  </a:lnTo>
                  <a:lnTo>
                    <a:pt x="3916" y="102"/>
                  </a:lnTo>
                  <a:lnTo>
                    <a:pt x="3970" y="102"/>
                  </a:lnTo>
                  <a:lnTo>
                    <a:pt x="4024" y="102"/>
                  </a:lnTo>
                  <a:lnTo>
                    <a:pt x="4078" y="102"/>
                  </a:lnTo>
                  <a:lnTo>
                    <a:pt x="4132" y="96"/>
                  </a:lnTo>
                  <a:lnTo>
                    <a:pt x="4186" y="90"/>
                  </a:lnTo>
                  <a:lnTo>
                    <a:pt x="4239" y="78"/>
                  </a:lnTo>
                  <a:lnTo>
                    <a:pt x="4287" y="72"/>
                  </a:lnTo>
                  <a:lnTo>
                    <a:pt x="4341" y="54"/>
                  </a:lnTo>
                  <a:lnTo>
                    <a:pt x="4383" y="42"/>
                  </a:lnTo>
                  <a:lnTo>
                    <a:pt x="4419" y="30"/>
                  </a:lnTo>
                  <a:lnTo>
                    <a:pt x="4449" y="18"/>
                  </a:lnTo>
                  <a:lnTo>
                    <a:pt x="4478" y="12"/>
                  </a:lnTo>
                  <a:lnTo>
                    <a:pt x="4502" y="6"/>
                  </a:lnTo>
                  <a:lnTo>
                    <a:pt x="4526" y="0"/>
                  </a:lnTo>
                  <a:lnTo>
                    <a:pt x="4544" y="0"/>
                  </a:lnTo>
                  <a:lnTo>
                    <a:pt x="4562" y="0"/>
                  </a:lnTo>
                  <a:lnTo>
                    <a:pt x="4574" y="6"/>
                  </a:lnTo>
                  <a:lnTo>
                    <a:pt x="4586" y="12"/>
                  </a:lnTo>
                  <a:lnTo>
                    <a:pt x="4598" y="18"/>
                  </a:lnTo>
                  <a:lnTo>
                    <a:pt x="4604" y="24"/>
                  </a:lnTo>
                  <a:lnTo>
                    <a:pt x="4610" y="30"/>
                  </a:lnTo>
                  <a:lnTo>
                    <a:pt x="4616" y="36"/>
                  </a:lnTo>
                  <a:lnTo>
                    <a:pt x="4622" y="48"/>
                  </a:lnTo>
                  <a:lnTo>
                    <a:pt x="4628" y="60"/>
                  </a:lnTo>
                  <a:lnTo>
                    <a:pt x="4634" y="66"/>
                  </a:lnTo>
                  <a:lnTo>
                    <a:pt x="4640" y="78"/>
                  </a:lnTo>
                  <a:lnTo>
                    <a:pt x="4652" y="84"/>
                  </a:lnTo>
                  <a:lnTo>
                    <a:pt x="4670" y="90"/>
                  </a:lnTo>
                  <a:lnTo>
                    <a:pt x="4682" y="96"/>
                  </a:lnTo>
                  <a:lnTo>
                    <a:pt x="4706" y="102"/>
                  </a:lnTo>
                  <a:lnTo>
                    <a:pt x="4724" y="108"/>
                  </a:lnTo>
                  <a:lnTo>
                    <a:pt x="4748" y="114"/>
                  </a:lnTo>
                  <a:lnTo>
                    <a:pt x="4771" y="114"/>
                  </a:lnTo>
                  <a:lnTo>
                    <a:pt x="4801" y="114"/>
                  </a:lnTo>
                  <a:lnTo>
                    <a:pt x="4831" y="108"/>
                  </a:lnTo>
                  <a:lnTo>
                    <a:pt x="4861" y="102"/>
                  </a:lnTo>
                  <a:lnTo>
                    <a:pt x="4891" y="96"/>
                  </a:lnTo>
                  <a:lnTo>
                    <a:pt x="4927" y="84"/>
                  </a:lnTo>
                  <a:lnTo>
                    <a:pt x="4957" y="66"/>
                  </a:lnTo>
                  <a:lnTo>
                    <a:pt x="4993" y="48"/>
                  </a:lnTo>
                  <a:lnTo>
                    <a:pt x="5017" y="36"/>
                  </a:lnTo>
                  <a:lnTo>
                    <a:pt x="5029" y="30"/>
                  </a:lnTo>
                  <a:lnTo>
                    <a:pt x="5061" y="24"/>
                  </a:lnTo>
                  <a:lnTo>
                    <a:pt x="5091" y="17"/>
                  </a:lnTo>
                  <a:lnTo>
                    <a:pt x="5118" y="14"/>
                  </a:lnTo>
                  <a:lnTo>
                    <a:pt x="5145" y="9"/>
                  </a:lnTo>
                  <a:lnTo>
                    <a:pt x="5175" y="9"/>
                  </a:lnTo>
                  <a:lnTo>
                    <a:pt x="5199" y="8"/>
                  </a:lnTo>
                  <a:lnTo>
                    <a:pt x="5219" y="9"/>
                  </a:lnTo>
                  <a:lnTo>
                    <a:pt x="5238" y="9"/>
                  </a:lnTo>
                  <a:lnTo>
                    <a:pt x="5258" y="11"/>
                  </a:lnTo>
                  <a:lnTo>
                    <a:pt x="5280" y="9"/>
                  </a:lnTo>
                  <a:lnTo>
                    <a:pt x="5304" y="11"/>
                  </a:lnTo>
                  <a:lnTo>
                    <a:pt x="5327" y="8"/>
                  </a:lnTo>
                  <a:lnTo>
                    <a:pt x="5351" y="8"/>
                  </a:lnTo>
                  <a:lnTo>
                    <a:pt x="5390" y="9"/>
                  </a:lnTo>
                  <a:lnTo>
                    <a:pt x="5435" y="24"/>
                  </a:lnTo>
                  <a:lnTo>
                    <a:pt x="5447" y="30"/>
                  </a:lnTo>
                  <a:lnTo>
                    <a:pt x="5453" y="36"/>
                  </a:lnTo>
                  <a:lnTo>
                    <a:pt x="5453" y="42"/>
                  </a:lnTo>
                  <a:lnTo>
                    <a:pt x="5459" y="48"/>
                  </a:lnTo>
                  <a:lnTo>
                    <a:pt x="5459" y="54"/>
                  </a:lnTo>
                  <a:lnTo>
                    <a:pt x="5459" y="60"/>
                  </a:lnTo>
                  <a:lnTo>
                    <a:pt x="5459" y="66"/>
                  </a:lnTo>
                  <a:lnTo>
                    <a:pt x="5465" y="66"/>
                  </a:lnTo>
                  <a:lnTo>
                    <a:pt x="5465" y="72"/>
                  </a:lnTo>
                  <a:lnTo>
                    <a:pt x="5477" y="72"/>
                  </a:lnTo>
                  <a:lnTo>
                    <a:pt x="5489" y="78"/>
                  </a:lnTo>
                  <a:lnTo>
                    <a:pt x="5501" y="84"/>
                  </a:lnTo>
                  <a:lnTo>
                    <a:pt x="5519" y="84"/>
                  </a:lnTo>
                  <a:lnTo>
                    <a:pt x="5555" y="90"/>
                  </a:lnTo>
                  <a:lnTo>
                    <a:pt x="5603" y="90"/>
                  </a:lnTo>
                  <a:lnTo>
                    <a:pt x="5656" y="90"/>
                  </a:lnTo>
                  <a:lnTo>
                    <a:pt x="5710" y="84"/>
                  </a:lnTo>
                  <a:lnTo>
                    <a:pt x="5740" y="78"/>
                  </a:lnTo>
                  <a:lnTo>
                    <a:pt x="5770" y="72"/>
                  </a:lnTo>
                  <a:lnTo>
                    <a:pt x="5770" y="90"/>
                  </a:lnTo>
                  <a:lnTo>
                    <a:pt x="5770" y="90"/>
                  </a:lnTo>
                  <a:lnTo>
                    <a:pt x="5740" y="96"/>
                  </a:lnTo>
                  <a:lnTo>
                    <a:pt x="5710" y="102"/>
                  </a:lnTo>
                  <a:lnTo>
                    <a:pt x="5656" y="108"/>
                  </a:lnTo>
                  <a:lnTo>
                    <a:pt x="5603" y="108"/>
                  </a:lnTo>
                  <a:lnTo>
                    <a:pt x="5555" y="108"/>
                  </a:lnTo>
                  <a:lnTo>
                    <a:pt x="5519" y="102"/>
                  </a:lnTo>
                  <a:lnTo>
                    <a:pt x="5501" y="102"/>
                  </a:lnTo>
                  <a:lnTo>
                    <a:pt x="5489" y="96"/>
                  </a:lnTo>
                  <a:lnTo>
                    <a:pt x="5477" y="90"/>
                  </a:lnTo>
                  <a:lnTo>
                    <a:pt x="5465" y="90"/>
                  </a:lnTo>
                  <a:lnTo>
                    <a:pt x="5465" y="84"/>
                  </a:lnTo>
                  <a:lnTo>
                    <a:pt x="5459" y="84"/>
                  </a:lnTo>
                  <a:lnTo>
                    <a:pt x="5459" y="78"/>
                  </a:lnTo>
                  <a:lnTo>
                    <a:pt x="5459" y="72"/>
                  </a:lnTo>
                  <a:lnTo>
                    <a:pt x="5459" y="66"/>
                  </a:lnTo>
                  <a:lnTo>
                    <a:pt x="5453" y="60"/>
                  </a:lnTo>
                  <a:lnTo>
                    <a:pt x="5453" y="54"/>
                  </a:lnTo>
                  <a:lnTo>
                    <a:pt x="5447" y="48"/>
                  </a:lnTo>
                  <a:lnTo>
                    <a:pt x="5435" y="42"/>
                  </a:lnTo>
                  <a:lnTo>
                    <a:pt x="5429" y="36"/>
                  </a:lnTo>
                  <a:lnTo>
                    <a:pt x="5423" y="36"/>
                  </a:lnTo>
                  <a:lnTo>
                    <a:pt x="5405" y="30"/>
                  </a:lnTo>
                  <a:lnTo>
                    <a:pt x="5393" y="30"/>
                  </a:lnTo>
                  <a:lnTo>
                    <a:pt x="5370" y="23"/>
                  </a:lnTo>
                  <a:lnTo>
                    <a:pt x="5346" y="24"/>
                  </a:lnTo>
                  <a:lnTo>
                    <a:pt x="5325" y="27"/>
                  </a:lnTo>
                  <a:lnTo>
                    <a:pt x="5298" y="29"/>
                  </a:lnTo>
                  <a:lnTo>
                    <a:pt x="5270" y="29"/>
                  </a:lnTo>
                  <a:lnTo>
                    <a:pt x="5247" y="26"/>
                  </a:lnTo>
                  <a:lnTo>
                    <a:pt x="5219" y="24"/>
                  </a:lnTo>
                  <a:lnTo>
                    <a:pt x="5199" y="21"/>
                  </a:lnTo>
                  <a:lnTo>
                    <a:pt x="5174" y="24"/>
                  </a:lnTo>
                </a:path>
              </a:pathLst>
            </a:custGeom>
            <a:gradFill rotWithShape="0">
              <a:gsLst>
                <a:gs pos="0">
                  <a:schemeClr val="accent2"/>
                </a:gs>
                <a:gs pos="50000">
                  <a:schemeClr val="accent2">
                    <a:gamma/>
                    <a:tint val="96863"/>
                    <a:invGamma/>
                  </a:schemeClr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59416" name="Rectangle 2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59417" name="Rectangle 2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59418" name="Rectangle 2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9419" name="Rectangle 2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fld id="{6F8032EF-D829-4AB9-9ECB-82A3F015093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59420" name="Rectangle 2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fld id="{334BD91B-AD37-4572-969A-1EDF8AA77F34}" type="datetimeFigureOut">
              <a:rPr lang="en-US"/>
              <a:pPr>
                <a:defRPr/>
              </a:pPr>
              <a:t>11/23/2012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823" r:id="rId1"/>
    <p:sldLayoutId id="2147483813" r:id="rId2"/>
    <p:sldLayoutId id="2147483814" r:id="rId3"/>
    <p:sldLayoutId id="2147483815" r:id="rId4"/>
    <p:sldLayoutId id="2147483816" r:id="rId5"/>
    <p:sldLayoutId id="2147483817" r:id="rId6"/>
    <p:sldLayoutId id="2147483818" r:id="rId7"/>
    <p:sldLayoutId id="2147483819" r:id="rId8"/>
    <p:sldLayoutId id="2147483820" r:id="rId9"/>
    <p:sldLayoutId id="2147483821" r:id="rId10"/>
    <p:sldLayoutId id="2147483822" r:id="rId1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l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l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itchFamily="2" charset="2"/>
        <a:buChar char="l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12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6" Type="http://schemas.openxmlformats.org/officeDocument/2006/relationships/slide" Target="slide12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12.xml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diagramLayout" Target="../diagrams/layout4.xml"/><Relationship Id="rId7" Type="http://schemas.openxmlformats.org/officeDocument/2006/relationships/image" Target="../media/image11.jpeg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10" Type="http://schemas.openxmlformats.org/officeDocument/2006/relationships/slide" Target="slide3.xml"/><Relationship Id="rId4" Type="http://schemas.openxmlformats.org/officeDocument/2006/relationships/diagramQuickStyle" Target="../diagrams/quickStyle4.xml"/><Relationship Id="rId9" Type="http://schemas.openxmlformats.org/officeDocument/2006/relationships/image" Target="../media/image13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2.jpe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9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slide" Target="slide3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13.xml"/><Relationship Id="rId2" Type="http://schemas.openxmlformats.org/officeDocument/2006/relationships/slide" Target="slide12.xml"/><Relationship Id="rId1" Type="http://schemas.openxmlformats.org/officeDocument/2006/relationships/slideLayout" Target="../slideLayouts/slideLayout7.xml"/><Relationship Id="rId5" Type="http://schemas.openxmlformats.org/officeDocument/2006/relationships/slide" Target="slide11.xml"/><Relationship Id="rId4" Type="http://schemas.openxmlformats.org/officeDocument/2006/relationships/slide" Target="slide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6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794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152400" y="457200"/>
            <a:ext cx="8763000" cy="2209800"/>
          </a:xfrm>
        </p:spPr>
        <p:txBody>
          <a:bodyPr/>
          <a:lstStyle/>
          <a:p>
            <a:pPr eaLnBrk="1" hangingPunct="1">
              <a:defRPr/>
            </a:pPr>
            <a:r>
              <a:rPr lang="ru-RU" sz="5700" b="1">
                <a:solidFill>
                  <a:srgbClr val="D81102"/>
                </a:solidFill>
                <a:latin typeface="Times New Roman" pitchFamily="18" charset="0"/>
              </a:rPr>
              <a:t>ЗАЩИТА ОТЕЧЕТВА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37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37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37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37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1" name="Picture 2" descr="C:\Users\Олег\Desktop\nuclear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37075" y="685800"/>
            <a:ext cx="4606925" cy="617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29" name="Заголовок 1"/>
          <p:cNvSpPr>
            <a:spLocks noGrp="1"/>
          </p:cNvSpPr>
          <p:nvPr>
            <p:ph type="title" idx="4294967295"/>
          </p:nvPr>
        </p:nvSpPr>
        <p:spPr/>
        <p:txBody>
          <a:bodyPr lIns="0" rIns="0" bIns="0" anchor="b" anchorCtr="0"/>
          <a:lstStyle/>
          <a:p>
            <a:pPr eaLnBrk="1" hangingPunct="1">
              <a:defRPr/>
            </a:pPr>
            <a:r>
              <a:rPr lang="ru-RU" b="1" i="1">
                <a:latin typeface="Times New Roman" pitchFamily="18" charset="0"/>
              </a:rPr>
              <a:t>Глобальные  угрозы</a:t>
            </a:r>
          </a:p>
        </p:txBody>
      </p:sp>
      <p:sp>
        <p:nvSpPr>
          <p:cNvPr id="22530" name="Содержимое 2"/>
          <p:cNvSpPr>
            <a:spLocks noGrp="1"/>
          </p:cNvSpPr>
          <p:nvPr>
            <p:ph idx="4294967295"/>
          </p:nvPr>
        </p:nvSpPr>
        <p:spPr>
          <a:xfrm>
            <a:off x="381000" y="1905000"/>
            <a:ext cx="8229600" cy="4389438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ru-RU" sz="4400" b="1" i="1">
                <a:latin typeface="Times New Roman" pitchFamily="18" charset="0"/>
              </a:rPr>
              <a:t>Глобальные – каса-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4400" b="1" i="1">
                <a:latin typeface="Times New Roman" pitchFamily="18" charset="0"/>
              </a:rPr>
              <a:t>ются  всего мира.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4400" b="1" i="1">
                <a:latin typeface="Times New Roman" pitchFamily="18" charset="0"/>
              </a:rPr>
              <a:t>Среди них – угроза 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4400" b="1" i="1">
                <a:latin typeface="Times New Roman" pitchFamily="18" charset="0"/>
              </a:rPr>
              <a:t>ядерной войны.</a:t>
            </a:r>
          </a:p>
        </p:txBody>
      </p:sp>
      <p:sp>
        <p:nvSpPr>
          <p:cNvPr id="5" name="Управляющая кнопка: назад 4">
            <a:hlinkClick r:id="rId3" action="ppaction://hlinksldjump" highlightClick="1"/>
          </p:cNvPr>
          <p:cNvSpPr/>
          <p:nvPr/>
        </p:nvSpPr>
        <p:spPr>
          <a:xfrm>
            <a:off x="8382000" y="6553200"/>
            <a:ext cx="762000" cy="3048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5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5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25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25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29" grpId="0"/>
      <p:bldP spid="2253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Заголовок 1"/>
          <p:cNvSpPr>
            <a:spLocks noGrp="1"/>
          </p:cNvSpPr>
          <p:nvPr>
            <p:ph type="title" idx="4294967295"/>
          </p:nvPr>
        </p:nvSpPr>
        <p:spPr/>
        <p:txBody>
          <a:bodyPr lIns="0" rIns="0" bIns="0" anchor="b" anchorCtr="0"/>
          <a:lstStyle/>
          <a:p>
            <a:pPr eaLnBrk="1" hangingPunct="1">
              <a:defRPr/>
            </a:pPr>
            <a:r>
              <a:rPr lang="ru-RU" b="1" i="1"/>
              <a:t>Региональные угрозы</a:t>
            </a:r>
          </a:p>
        </p:txBody>
      </p:sp>
      <p:sp>
        <p:nvSpPr>
          <p:cNvPr id="23554" name="Содержимое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 algn="ctr" eaLnBrk="1" hangingPunct="1">
              <a:buFont typeface="Wingdings" pitchFamily="2" charset="2"/>
              <a:buNone/>
              <a:defRPr/>
            </a:pPr>
            <a:r>
              <a:rPr lang="ru-RU" b="1" i="1"/>
              <a:t>Региональные угрозы могут возникнуть на отдельных территориях вблизи границ России.</a:t>
            </a:r>
          </a:p>
        </p:txBody>
      </p:sp>
      <p:pic>
        <p:nvPicPr>
          <p:cNvPr id="23555" name="Picture 2" descr="C:\Users\Олег\Desktop\0,1020,1264219,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4038600"/>
            <a:ext cx="2414588" cy="160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6" name="Picture 3" descr="C:\Users\Олег\Desktop\0,1020,1264461,0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5000" y="3810000"/>
            <a:ext cx="2519363" cy="2005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7" name="Picture 4" descr="C:\Users\Олег\Desktop\0,1020,1264779,0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057400" y="3581400"/>
            <a:ext cx="2489200" cy="1658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8" name="Picture 5" descr="C:\Users\Олег\Desktop\voina_07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581400" y="4648200"/>
            <a:ext cx="2362200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Управляющая кнопка: назад 7">
            <a:hlinkClick r:id="rId6" action="ppaction://hlinksldjump" highlightClick="1"/>
          </p:cNvPr>
          <p:cNvSpPr/>
          <p:nvPr/>
        </p:nvSpPr>
        <p:spPr>
          <a:xfrm>
            <a:off x="8229600" y="6553200"/>
            <a:ext cx="914400" cy="3048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35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35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35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35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35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35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35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35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35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35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3" grpId="0"/>
      <p:bldP spid="2355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57200" y="304800"/>
            <a:ext cx="8229600" cy="1139825"/>
          </a:xfrm>
        </p:spPr>
        <p:txBody>
          <a:bodyPr lIns="0" rIns="0" bIns="0" anchor="b" anchorCtr="0"/>
          <a:lstStyle/>
          <a:p>
            <a:pPr eaLnBrk="1" hangingPunct="1">
              <a:defRPr/>
            </a:pPr>
            <a:r>
              <a:rPr lang="ru-RU" b="1" i="1"/>
              <a:t>Частные угрозы</a:t>
            </a:r>
          </a:p>
        </p:txBody>
      </p:sp>
      <p:sp>
        <p:nvSpPr>
          <p:cNvPr id="24578" name="Содержимое 2"/>
          <p:cNvSpPr>
            <a:spLocks noGrp="1"/>
          </p:cNvSpPr>
          <p:nvPr>
            <p:ph idx="4294967295"/>
          </p:nvPr>
        </p:nvSpPr>
        <p:spPr>
          <a:xfrm>
            <a:off x="457200" y="1600200"/>
            <a:ext cx="4495800" cy="4530725"/>
          </a:xfrm>
        </p:spPr>
        <p:txBody>
          <a:bodyPr/>
          <a:lstStyle/>
          <a:p>
            <a:pPr marL="0" indent="0" eaLnBrk="1" hangingPunct="1">
              <a:buFont typeface="Wingdings" pitchFamily="2" charset="2"/>
              <a:buNone/>
              <a:defRPr/>
            </a:pPr>
            <a:r>
              <a:rPr lang="ru-RU" b="1" i="1"/>
              <a:t>Частные угрозы возникают в результате деятельности террористических организаций, нарушения государственных границ и т. п.</a:t>
            </a:r>
          </a:p>
        </p:txBody>
      </p:sp>
      <p:pic>
        <p:nvPicPr>
          <p:cNvPr id="24579" name="Picture 2" descr="C:\Users\Олег\Desktop\razmennaja_moneta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57800" y="2133600"/>
            <a:ext cx="38862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Управляющая кнопка: назад 4">
            <a:hlinkClick r:id="rId3" action="ppaction://hlinksldjump" highlightClick="1"/>
          </p:cNvPr>
          <p:cNvSpPr/>
          <p:nvPr/>
        </p:nvSpPr>
        <p:spPr>
          <a:xfrm>
            <a:off x="8305800" y="6477000"/>
            <a:ext cx="838200" cy="3810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5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5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45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45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7" grpId="0"/>
      <p:bldP spid="2457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4294967295"/>
          </p:nvPr>
        </p:nvGraphicFramePr>
        <p:xfrm>
          <a:off x="1066800" y="152400"/>
          <a:ext cx="7867650" cy="6553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22530" name="Picture 2" descr="C:\Users\Олег\Desktop\2eb9309a97d0c1f744d4c15c0b0_prev11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6200" y="4419600"/>
            <a:ext cx="2287588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1" name="Picture 3" descr="C:\Users\Олег\Desktop\139273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410200" y="3736975"/>
            <a:ext cx="2362200" cy="153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2" name="Picture 4" descr="C:\Users\Олег\Desktop\1765604119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472238" y="1676400"/>
            <a:ext cx="233680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Управляющая кнопка: назад 6">
            <a:hlinkClick r:id="rId10" action="ppaction://hlinksldjump" highlightClick="1"/>
          </p:cNvPr>
          <p:cNvSpPr/>
          <p:nvPr/>
        </p:nvSpPr>
        <p:spPr>
          <a:xfrm>
            <a:off x="8305800" y="6019800"/>
            <a:ext cx="609600" cy="6096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57200" y="488950"/>
            <a:ext cx="8229600" cy="928688"/>
          </a:xfrm>
        </p:spPr>
        <p:txBody>
          <a:bodyPr lIns="0" rIns="0" bIns="0" anchor="b" anchorCtr="0"/>
          <a:lstStyle/>
          <a:p>
            <a:pPr eaLnBrk="1" hangingPunct="1">
              <a:defRPr/>
            </a:pPr>
            <a:r>
              <a:rPr lang="ru-RU" sz="4000" b="1">
                <a:latin typeface="Times New Roman" pitchFamily="18" charset="0"/>
              </a:rPr>
              <a:t>Вывод:</a:t>
            </a:r>
          </a:p>
        </p:txBody>
      </p:sp>
      <p:sp>
        <p:nvSpPr>
          <p:cNvPr id="28674" name="Содержимое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 algn="just" eaLnBrk="1" hangingPunct="1">
              <a:defRPr/>
            </a:pPr>
            <a:r>
              <a:rPr lang="ru-RU">
                <a:latin typeface="Times New Roman" pitchFamily="18" charset="0"/>
              </a:rPr>
              <a:t>Современное государство не может существовать без постоянной защиты своих рубежей, а значит без регулярной армии. Каждый гражданин должен быть готов к воинской службе, обязан беречь и защищать свою страну от угроз.</a:t>
            </a:r>
          </a:p>
        </p:txBody>
      </p:sp>
      <p:sp>
        <p:nvSpPr>
          <p:cNvPr id="4" name="Управляющая кнопка: назад 3">
            <a:hlinkClick r:id="rId2" action="ppaction://hlinksldjump" highlightClick="1"/>
          </p:cNvPr>
          <p:cNvSpPr/>
          <p:nvPr/>
        </p:nvSpPr>
        <p:spPr>
          <a:xfrm>
            <a:off x="8305800" y="6019800"/>
            <a:ext cx="609600" cy="6096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57200" y="685800"/>
            <a:ext cx="8229600" cy="1143000"/>
          </a:xfrm>
        </p:spPr>
        <p:txBody>
          <a:bodyPr lIns="0" rIns="0" bIns="0" anchor="b" anchorCtr="0"/>
          <a:lstStyle/>
          <a:p>
            <a:pPr eaLnBrk="1" hangingPunct="1">
              <a:defRPr/>
            </a:pPr>
            <a:r>
              <a:rPr lang="ru-RU" sz="4000"/>
              <a:t>Литература:</a:t>
            </a:r>
          </a:p>
        </p:txBody>
      </p:sp>
      <p:sp>
        <p:nvSpPr>
          <p:cNvPr id="29698" name="Содержимое 2"/>
          <p:cNvSpPr>
            <a:spLocks noGrp="1"/>
          </p:cNvSpPr>
          <p:nvPr>
            <p:ph idx="4294967295"/>
          </p:nvPr>
        </p:nvSpPr>
        <p:spPr>
          <a:xfrm>
            <a:off x="457200" y="1905000"/>
            <a:ext cx="8229600" cy="4389438"/>
          </a:xfrm>
        </p:spPr>
        <p:txBody>
          <a:bodyPr/>
          <a:lstStyle/>
          <a:p>
            <a:pPr eaLnBrk="1" hangingPunct="1">
              <a:defRPr/>
            </a:pPr>
            <a:r>
              <a:rPr lang="ru-RU" sz="2600"/>
              <a:t>Обществознание. 7 класс: учеб. для общеобразоват. учреждений/ под ред.  Л.Н.Боголюбова, Л.Ф.Ивановой. – М.: Просвещение, 2009.</a:t>
            </a:r>
          </a:p>
          <a:p>
            <a:pPr eaLnBrk="1" hangingPunct="1">
              <a:defRPr/>
            </a:pPr>
            <a:endParaRPr lang="ru-RU" sz="2600"/>
          </a:p>
        </p:txBody>
      </p:sp>
      <p:sp>
        <p:nvSpPr>
          <p:cNvPr id="4" name="Управляющая кнопка: назад 3">
            <a:hlinkClick r:id="rId2" action="ppaction://hlinksldjump" highlightClick="1"/>
          </p:cNvPr>
          <p:cNvSpPr/>
          <p:nvPr/>
        </p:nvSpPr>
        <p:spPr>
          <a:xfrm>
            <a:off x="8305800" y="6019800"/>
            <a:ext cx="609600" cy="6096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Содержимое 7"/>
          <p:cNvGraphicFramePr>
            <a:graphicFrameLocks noGrp="1"/>
          </p:cNvGraphicFramePr>
          <p:nvPr>
            <p:ph idx="4294967295"/>
          </p:nvPr>
        </p:nvGraphicFramePr>
        <p:xfrm>
          <a:off x="968933" y="415403"/>
          <a:ext cx="7352184" cy="617467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Стрелка вниз 5"/>
          <p:cNvSpPr/>
          <p:nvPr/>
        </p:nvSpPr>
        <p:spPr>
          <a:xfrm>
            <a:off x="4191000" y="2362200"/>
            <a:ext cx="609600" cy="13716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28676" name="Picture 2" descr="C:\Users\Олег\Desktop\2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066800" y="457200"/>
            <a:ext cx="1066800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8" grpId="0">
        <p:bldAsOne/>
      </p:bldGraphic>
      <p:bldP spid="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Rectangle 4"/>
          <p:cNvSpPr>
            <a:spLocks noGrp="1" noChangeArrowheads="1"/>
          </p:cNvSpPr>
          <p:nvPr>
            <p:ph type="title" idx="4294967295"/>
          </p:nvPr>
        </p:nvSpPr>
        <p:spPr>
          <a:xfrm>
            <a:off x="381000" y="0"/>
            <a:ext cx="8291513" cy="6323013"/>
          </a:xfrm>
        </p:spPr>
        <p:txBody>
          <a:bodyPr anchorCtr="0"/>
          <a:lstStyle/>
          <a:p>
            <a:pPr eaLnBrk="1" hangingPunct="1">
              <a:defRPr/>
            </a:pPr>
            <a:r>
              <a:rPr lang="ru-RU" sz="4600" b="1" i="1">
                <a:solidFill>
                  <a:srgbClr val="E18790"/>
                </a:solidFill>
                <a:latin typeface="Times New Roman" pitchFamily="18" charset="0"/>
              </a:rPr>
              <a:t>Защита Отечества</a:t>
            </a:r>
            <a:r>
              <a:rPr lang="ru-RU" sz="4600" b="1">
                <a:solidFill>
                  <a:srgbClr val="E18790"/>
                </a:solidFill>
                <a:latin typeface="Times New Roman" pitchFamily="18" charset="0"/>
              </a:rPr>
              <a:t> –</a:t>
            </a:r>
            <a:r>
              <a:rPr lang="ru-RU" sz="4600">
                <a:latin typeface="Times New Roman" pitchFamily="18" charset="0"/>
              </a:rPr>
              <a:t> </a:t>
            </a:r>
            <a:br>
              <a:rPr lang="ru-RU" sz="4600">
                <a:latin typeface="Times New Roman" pitchFamily="18" charset="0"/>
              </a:rPr>
            </a:br>
            <a:r>
              <a:rPr lang="ru-RU" sz="4600" b="1">
                <a:latin typeface="Times New Roman" pitchFamily="18" charset="0"/>
              </a:rPr>
              <a:t>защита независимости страны, </a:t>
            </a:r>
            <a:br>
              <a:rPr lang="ru-RU" sz="4600" b="1">
                <a:latin typeface="Times New Roman" pitchFamily="18" charset="0"/>
              </a:rPr>
            </a:br>
            <a:r>
              <a:rPr lang="ru-RU" sz="4600" b="1">
                <a:latin typeface="Times New Roman" pitchFamily="18" charset="0"/>
              </a:rPr>
              <a:t>ее территории, населения, материальных и духовных ценностей</a:t>
            </a:r>
            <a:endParaRPr lang="ru-RU" b="1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68313" y="457200"/>
            <a:ext cx="8229600" cy="5697538"/>
          </a:xfrm>
        </p:spPr>
        <p:txBody>
          <a:bodyPr/>
          <a:lstStyle/>
          <a:p>
            <a:pPr algn="ctr" eaLnBrk="1" hangingPunct="1">
              <a:lnSpc>
                <a:spcPct val="120000"/>
              </a:lnSpc>
              <a:buFont typeface="Wingdings" pitchFamily="2" charset="2"/>
              <a:buNone/>
              <a:defRPr/>
            </a:pPr>
            <a:r>
              <a:rPr lang="ru-RU" b="1"/>
              <a:t> </a:t>
            </a:r>
            <a:r>
              <a:rPr lang="ru-RU" sz="4200" b="1">
                <a:solidFill>
                  <a:srgbClr val="E18790"/>
                </a:solidFill>
                <a:latin typeface="Times New Roman" pitchFamily="18" charset="0"/>
              </a:rPr>
              <a:t>Участие в защите Отечества</a:t>
            </a:r>
          </a:p>
          <a:p>
            <a:pPr algn="ctr" eaLnBrk="1" hangingPunct="1">
              <a:lnSpc>
                <a:spcPct val="120000"/>
              </a:lnSpc>
              <a:buFont typeface="Wingdings" pitchFamily="2" charset="2"/>
              <a:buNone/>
              <a:defRPr/>
            </a:pPr>
            <a:r>
              <a:rPr lang="ru-RU" sz="4200" b="1">
                <a:latin typeface="Times New Roman" pitchFamily="18" charset="0"/>
              </a:rPr>
              <a:t> - моральный, патриотический долг каждого гражданина,  юридическая обязанность, закреплённая в Конституции Российской Федерации.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4400" b="1">
                <a:solidFill>
                  <a:srgbClr val="0000FF"/>
                </a:solidFill>
                <a:latin typeface="Times New Roman" pitchFamily="18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700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838200"/>
            <a:ext cx="8229600" cy="4114800"/>
          </a:xfrm>
          <a:noFill/>
          <a:ln/>
        </p:spPr>
        <p:txBody>
          <a:bodyPr/>
          <a:lstStyle/>
          <a:p>
            <a:pPr marL="0" indent="0" algn="just">
              <a:buFont typeface="Wingdings" pitchFamily="2" charset="2"/>
              <a:buNone/>
            </a:pPr>
            <a:r>
              <a:rPr lang="ru-RU" b="1" u="sng" smtClean="0">
                <a:solidFill>
                  <a:srgbClr val="280DCD"/>
                </a:solidFill>
                <a:effectLst/>
                <a:latin typeface="Monotype Corsiva" pitchFamily="66" charset="0"/>
              </a:rPr>
              <a:t>Задача:</a:t>
            </a:r>
            <a:r>
              <a:rPr lang="ru-RU" b="1" smtClean="0">
                <a:solidFill>
                  <a:srgbClr val="280DCD"/>
                </a:solidFill>
                <a:effectLst/>
                <a:latin typeface="Monotype Corsiva" pitchFamily="66" charset="0"/>
              </a:rPr>
              <a:t> рассмотреть как граждане РФ реализуют свой патриотический долг, исполняют свою обязанность по защите Отечества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97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97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9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9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699" grpI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60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93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57" name="Содержимое 2"/>
          <p:cNvSpPr>
            <a:spLocks noGrp="1"/>
          </p:cNvSpPr>
          <p:nvPr>
            <p:ph idx="4294967295"/>
          </p:nvPr>
        </p:nvSpPr>
        <p:spPr>
          <a:xfrm>
            <a:off x="457200" y="304800"/>
            <a:ext cx="8229600" cy="6019800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  <a:defRPr/>
            </a:pPr>
            <a:r>
              <a:rPr lang="ru-RU" sz="4400" b="1">
                <a:solidFill>
                  <a:schemeClr val="bg1"/>
                </a:solidFill>
                <a:latin typeface="Times New Roman" pitchFamily="18" charset="0"/>
              </a:rPr>
              <a:t>Регулярная армия – это войска постоянной армии, определенным образом организованные и упорядоченные, имеющие основательную подготовку. Армия обязана защищать от внешних и внутренних </a:t>
            </a:r>
            <a:r>
              <a:rPr lang="ru-RU" sz="4400" b="1">
                <a:solidFill>
                  <a:schemeClr val="bg1"/>
                </a:solidFill>
                <a:latin typeface="Times New Roman" pitchFamily="18" charset="0"/>
                <a:hlinkClick r:id="rId3" action="ppaction://hlinksldjump"/>
              </a:rPr>
              <a:t>угроз</a:t>
            </a:r>
            <a:r>
              <a:rPr lang="ru-RU" sz="4400" b="1">
                <a:solidFill>
                  <a:schemeClr val="bg1"/>
                </a:solidFill>
                <a:latin typeface="Times New Roman" pitchFamily="18" charset="0"/>
              </a:rPr>
              <a:t>.</a:t>
            </a:r>
          </a:p>
          <a:p>
            <a:pPr eaLnBrk="1" hangingPunct="1">
              <a:defRPr/>
            </a:pPr>
            <a:endParaRPr lang="ru-RU" sz="4400">
              <a:solidFill>
                <a:schemeClr val="bg1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4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4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94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94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Заголовок 1"/>
          <p:cNvSpPr>
            <a:spLocks noGrp="1"/>
          </p:cNvSpPr>
          <p:nvPr>
            <p:ph type="title" idx="4294967295"/>
          </p:nvPr>
        </p:nvSpPr>
        <p:spPr/>
        <p:txBody>
          <a:bodyPr lIns="0" rIns="0" bIns="0" anchor="b" anchorCtr="0"/>
          <a:lstStyle/>
          <a:p>
            <a:pPr eaLnBrk="1" hangingPunct="1">
              <a:defRPr/>
            </a:pPr>
            <a:endParaRPr lang="ru-RU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4294967295"/>
          </p:nvPr>
        </p:nvGraphicFramePr>
        <p:xfrm>
          <a:off x="6350" y="195262"/>
          <a:ext cx="8839200" cy="6553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Управляющая кнопка: назад 4">
            <a:hlinkClick r:id="rId7" action="ppaction://hlinksldjump" highlightClick="1"/>
          </p:cNvPr>
          <p:cNvSpPr/>
          <p:nvPr/>
        </p:nvSpPr>
        <p:spPr>
          <a:xfrm>
            <a:off x="8458200" y="6172200"/>
            <a:ext cx="609600" cy="6096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Заголовок 1"/>
          <p:cNvSpPr>
            <a:spLocks noGrp="1"/>
          </p:cNvSpPr>
          <p:nvPr>
            <p:ph type="title" idx="4294967295"/>
          </p:nvPr>
        </p:nvSpPr>
        <p:spPr/>
        <p:txBody>
          <a:bodyPr lIns="0" rIns="0" bIns="0" anchor="b" anchorCtr="0"/>
          <a:lstStyle/>
          <a:p>
            <a:pPr eaLnBrk="1" hangingPunct="1">
              <a:defRPr/>
            </a:pPr>
            <a:endParaRPr lang="ru-RU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4294967295"/>
          </p:nvPr>
        </p:nvGraphicFramePr>
        <p:xfrm>
          <a:off x="73025" y="195262"/>
          <a:ext cx="8839200" cy="6553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371600" y="304800"/>
            <a:ext cx="6781800" cy="1066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4000" b="1" i="1">
                <a:solidFill>
                  <a:srgbClr val="FFFFFF"/>
                </a:solidFill>
                <a:latin typeface="Times New Roman" pitchFamily="18" charset="0"/>
              </a:rPr>
              <a:t>Угрозы национальной безопасности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685800" y="3124200"/>
            <a:ext cx="3429000" cy="1066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i="1" dirty="0">
                <a:hlinkClick r:id="rId2" action="ppaction://hlinksldjump"/>
              </a:rPr>
              <a:t>внешние</a:t>
            </a:r>
            <a:endParaRPr lang="ru-RU" sz="3600" b="1" i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876800" y="3124200"/>
            <a:ext cx="3657600" cy="1066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i="1" dirty="0">
                <a:hlinkClick r:id="rId3" action="ppaction://hlinksldjump"/>
              </a:rPr>
              <a:t>внутренние</a:t>
            </a:r>
            <a:endParaRPr lang="ru-RU" sz="3600" b="1" i="1" dirty="0"/>
          </a:p>
        </p:txBody>
      </p:sp>
      <p:cxnSp>
        <p:nvCxnSpPr>
          <p:cNvPr id="9" name="Прямая соединительная линия 8"/>
          <p:cNvCxnSpPr>
            <a:cxnSpLocks noChangeShapeType="1"/>
          </p:cNvCxnSpPr>
          <p:nvPr/>
        </p:nvCxnSpPr>
        <p:spPr bwMode="auto">
          <a:xfrm flipV="1">
            <a:off x="2286000" y="2286000"/>
            <a:ext cx="4953000" cy="0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11" name="Прямая соединительная линия 10"/>
          <p:cNvCxnSpPr>
            <a:cxnSpLocks noChangeShapeType="1"/>
          </p:cNvCxnSpPr>
          <p:nvPr/>
        </p:nvCxnSpPr>
        <p:spPr bwMode="auto">
          <a:xfrm rot="5400000">
            <a:off x="1866900" y="2705100"/>
            <a:ext cx="838200" cy="0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13" name="Прямая соединительная линия 12"/>
          <p:cNvCxnSpPr>
            <a:cxnSpLocks noChangeShapeType="1"/>
          </p:cNvCxnSpPr>
          <p:nvPr/>
        </p:nvCxnSpPr>
        <p:spPr bwMode="auto">
          <a:xfrm rot="5400000">
            <a:off x="6821488" y="2703512"/>
            <a:ext cx="838200" cy="3175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15" name="Прямая соединительная линия 14"/>
          <p:cNvCxnSpPr>
            <a:cxnSpLocks noChangeShapeType="1"/>
          </p:cNvCxnSpPr>
          <p:nvPr/>
        </p:nvCxnSpPr>
        <p:spPr bwMode="auto">
          <a:xfrm rot="5400000">
            <a:off x="4267200" y="1828800"/>
            <a:ext cx="914400" cy="0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</p:cxnSp>
      <p:sp>
        <p:nvSpPr>
          <p:cNvPr id="2" name="Прямоугольник 5"/>
          <p:cNvSpPr/>
          <p:nvPr/>
        </p:nvSpPr>
        <p:spPr>
          <a:xfrm>
            <a:off x="1219200" y="5181600"/>
            <a:ext cx="2590800" cy="609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500" b="1">
                <a:solidFill>
                  <a:srgbClr val="FFFFFF"/>
                </a:solidFill>
                <a:latin typeface="Constantia" pitchFamily="18" charset="0"/>
                <a:hlinkClick r:id="rId4" action="ppaction://hlinksldjump"/>
              </a:rPr>
              <a:t>глобальные</a:t>
            </a:r>
            <a:endParaRPr lang="ru-RU" sz="2500" b="1">
              <a:solidFill>
                <a:srgbClr val="FFFFFF"/>
              </a:solidFill>
              <a:latin typeface="Constantia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219200" y="4419600"/>
            <a:ext cx="2590800" cy="609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500" b="1">
                <a:solidFill>
                  <a:srgbClr val="FFFFFF"/>
                </a:solidFill>
                <a:latin typeface="Constantia" pitchFamily="18" charset="0"/>
                <a:hlinkClick r:id="rId5" action="ppaction://hlinksldjump"/>
              </a:rPr>
              <a:t>региональные</a:t>
            </a:r>
            <a:endParaRPr lang="ru-RU" sz="2500" b="1">
              <a:solidFill>
                <a:srgbClr val="FFFFFF"/>
              </a:solidFill>
              <a:latin typeface="Constantia" pitchFamily="18" charset="0"/>
            </a:endParaRPr>
          </a:p>
        </p:txBody>
      </p:sp>
      <p:sp>
        <p:nvSpPr>
          <p:cNvPr id="3" name="Прямоугольник 6"/>
          <p:cNvSpPr/>
          <p:nvPr/>
        </p:nvSpPr>
        <p:spPr>
          <a:xfrm>
            <a:off x="1219200" y="5943600"/>
            <a:ext cx="2590800" cy="609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500" b="1">
                <a:solidFill>
                  <a:srgbClr val="FFFFFF"/>
                </a:solidFill>
                <a:latin typeface="Constantia" pitchFamily="18" charset="0"/>
                <a:hlinkClick r:id="rId2" action="ppaction://hlinksldjump"/>
              </a:rPr>
              <a:t>частные</a:t>
            </a:r>
            <a:endParaRPr lang="ru-RU" sz="2500" b="1">
              <a:solidFill>
                <a:srgbClr val="FFFFFF"/>
              </a:solidFill>
              <a:latin typeface="Constantia" pitchFamily="18" charset="0"/>
            </a:endParaRPr>
          </a:p>
        </p:txBody>
      </p:sp>
      <p:sp>
        <p:nvSpPr>
          <p:cNvPr id="20494" name="Line 14"/>
          <p:cNvSpPr>
            <a:spLocks noChangeShapeType="1"/>
          </p:cNvSpPr>
          <p:nvPr/>
        </p:nvSpPr>
        <p:spPr bwMode="auto">
          <a:xfrm>
            <a:off x="685800" y="4191000"/>
            <a:ext cx="0" cy="2133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495" name="Line 15"/>
          <p:cNvSpPr>
            <a:spLocks noChangeShapeType="1"/>
          </p:cNvSpPr>
          <p:nvPr/>
        </p:nvSpPr>
        <p:spPr bwMode="auto">
          <a:xfrm>
            <a:off x="685800" y="6324600"/>
            <a:ext cx="533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497" name="Line 17"/>
          <p:cNvSpPr>
            <a:spLocks noChangeShapeType="1"/>
          </p:cNvSpPr>
          <p:nvPr/>
        </p:nvSpPr>
        <p:spPr bwMode="auto">
          <a:xfrm>
            <a:off x="685800" y="5486400"/>
            <a:ext cx="533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498" name="Line 18"/>
          <p:cNvSpPr>
            <a:spLocks noChangeShapeType="1"/>
          </p:cNvSpPr>
          <p:nvPr/>
        </p:nvSpPr>
        <p:spPr bwMode="auto">
          <a:xfrm>
            <a:off x="685800" y="4724400"/>
            <a:ext cx="533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04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04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204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204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204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204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204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204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2" grpId="0" animBg="1"/>
      <p:bldP spid="8" grpId="0" animBg="1"/>
      <p:bldP spid="3" grpId="0" animBg="1"/>
      <p:bldP spid="20494" grpId="0" animBg="1"/>
      <p:bldP spid="20495" grpId="0" animBg="1"/>
      <p:bldP spid="20497" grpId="0" animBg="1"/>
      <p:bldP spid="20498" grpId="0" animBg="1"/>
    </p:bldLst>
  </p:timing>
</p:sld>
</file>

<file path=ppt/theme/theme1.xml><?xml version="1.0" encoding="utf-8"?>
<a:theme xmlns:a="http://schemas.openxmlformats.org/drawingml/2006/main" name="Занавес">
  <a:themeElements>
    <a:clrScheme name="Занавес 1">
      <a:dk1>
        <a:srgbClr val="602000"/>
      </a:dk1>
      <a:lt1>
        <a:srgbClr val="FFFFFF"/>
      </a:lt1>
      <a:dk2>
        <a:srgbClr val="800000"/>
      </a:dk2>
      <a:lt2>
        <a:srgbClr val="FFFFCC"/>
      </a:lt2>
      <a:accent1>
        <a:srgbClr val="FF3300"/>
      </a:accent1>
      <a:accent2>
        <a:srgbClr val="000000"/>
      </a:accent2>
      <a:accent3>
        <a:srgbClr val="C0AAAA"/>
      </a:accent3>
      <a:accent4>
        <a:srgbClr val="DADADA"/>
      </a:accent4>
      <a:accent5>
        <a:srgbClr val="FFADAA"/>
      </a:accent5>
      <a:accent6>
        <a:srgbClr val="000000"/>
      </a:accent6>
      <a:hlink>
        <a:srgbClr val="EBF25A"/>
      </a:hlink>
      <a:folHlink>
        <a:srgbClr val="F2AA68"/>
      </a:folHlink>
    </a:clrScheme>
    <a:fontScheme name="Занавес">
      <a:majorFont>
        <a:latin typeface="Tahoma"/>
        <a:ea typeface=""/>
        <a:cs typeface="Arial"/>
      </a:majorFont>
      <a:minorFont>
        <a:latin typeface="Tahoma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Занавес 1">
        <a:dk1>
          <a:srgbClr val="602000"/>
        </a:dk1>
        <a:lt1>
          <a:srgbClr val="FFFFFF"/>
        </a:lt1>
        <a:dk2>
          <a:srgbClr val="800000"/>
        </a:dk2>
        <a:lt2>
          <a:srgbClr val="FFFFCC"/>
        </a:lt2>
        <a:accent1>
          <a:srgbClr val="FF3300"/>
        </a:accent1>
        <a:accent2>
          <a:srgbClr val="000000"/>
        </a:accent2>
        <a:accent3>
          <a:srgbClr val="C0AAAA"/>
        </a:accent3>
        <a:accent4>
          <a:srgbClr val="DADADA"/>
        </a:accent4>
        <a:accent5>
          <a:srgbClr val="FFADAA"/>
        </a:accent5>
        <a:accent6>
          <a:srgbClr val="000000"/>
        </a:accent6>
        <a:hlink>
          <a:srgbClr val="EBF25A"/>
        </a:hlink>
        <a:folHlink>
          <a:srgbClr val="F2AA68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Занавес 2">
        <a:dk1>
          <a:srgbClr val="000066"/>
        </a:dk1>
        <a:lt1>
          <a:srgbClr val="FFFFFF"/>
        </a:lt1>
        <a:dk2>
          <a:srgbClr val="000099"/>
        </a:dk2>
        <a:lt2>
          <a:srgbClr val="D8F6F8"/>
        </a:lt2>
        <a:accent1>
          <a:srgbClr val="0099FF"/>
        </a:accent1>
        <a:accent2>
          <a:srgbClr val="00003A"/>
        </a:accent2>
        <a:accent3>
          <a:srgbClr val="AAAACA"/>
        </a:accent3>
        <a:accent4>
          <a:srgbClr val="DADADA"/>
        </a:accent4>
        <a:accent5>
          <a:srgbClr val="AACAFF"/>
        </a:accent5>
        <a:accent6>
          <a:srgbClr val="000034"/>
        </a:accent6>
        <a:hlink>
          <a:srgbClr val="DDD925"/>
        </a:hlink>
        <a:folHlink>
          <a:srgbClr val="72C67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Занавес 3">
        <a:dk1>
          <a:srgbClr val="4C3D57"/>
        </a:dk1>
        <a:lt1>
          <a:srgbClr val="FFFFFF"/>
        </a:lt1>
        <a:dk2>
          <a:srgbClr val="660066"/>
        </a:dk2>
        <a:lt2>
          <a:srgbClr val="FDFBE3"/>
        </a:lt2>
        <a:accent1>
          <a:srgbClr val="976C9E"/>
        </a:accent1>
        <a:accent2>
          <a:srgbClr val="1E1822"/>
        </a:accent2>
        <a:accent3>
          <a:srgbClr val="B8AAB8"/>
        </a:accent3>
        <a:accent4>
          <a:srgbClr val="DADADA"/>
        </a:accent4>
        <a:accent5>
          <a:srgbClr val="C9BACC"/>
        </a:accent5>
        <a:accent6>
          <a:srgbClr val="1A151E"/>
        </a:accent6>
        <a:hlink>
          <a:srgbClr val="D8C460"/>
        </a:hlink>
        <a:folHlink>
          <a:srgbClr val="C3C2B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Занавес 4">
        <a:dk1>
          <a:srgbClr val="334D3F"/>
        </a:dk1>
        <a:lt1>
          <a:srgbClr val="FFFFFF"/>
        </a:lt1>
        <a:dk2>
          <a:srgbClr val="008000"/>
        </a:dk2>
        <a:lt2>
          <a:srgbClr val="D3F1DB"/>
        </a:lt2>
        <a:accent1>
          <a:srgbClr val="4A6D84"/>
        </a:accent1>
        <a:accent2>
          <a:srgbClr val="213329"/>
        </a:accent2>
        <a:accent3>
          <a:srgbClr val="AAC0AA"/>
        </a:accent3>
        <a:accent4>
          <a:srgbClr val="DADADA"/>
        </a:accent4>
        <a:accent5>
          <a:srgbClr val="B1BAC2"/>
        </a:accent5>
        <a:accent6>
          <a:srgbClr val="1D2D24"/>
        </a:accent6>
        <a:hlink>
          <a:srgbClr val="F0B100"/>
        </a:hlink>
        <a:folHlink>
          <a:srgbClr val="C3710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Занавес 5">
        <a:dk1>
          <a:srgbClr val="566858"/>
        </a:dk1>
        <a:lt1>
          <a:srgbClr val="FFFFFF"/>
        </a:lt1>
        <a:dk2>
          <a:srgbClr val="6D8771"/>
        </a:dk2>
        <a:lt2>
          <a:srgbClr val="ECECB2"/>
        </a:lt2>
        <a:accent1>
          <a:srgbClr val="76A571"/>
        </a:accent1>
        <a:accent2>
          <a:srgbClr val="465648"/>
        </a:accent2>
        <a:accent3>
          <a:srgbClr val="BAC3BB"/>
        </a:accent3>
        <a:accent4>
          <a:srgbClr val="DADADA"/>
        </a:accent4>
        <a:accent5>
          <a:srgbClr val="BDCFBB"/>
        </a:accent5>
        <a:accent6>
          <a:srgbClr val="3F4D40"/>
        </a:accent6>
        <a:hlink>
          <a:srgbClr val="FFDC0B"/>
        </a:hlink>
        <a:folHlink>
          <a:srgbClr val="FC991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Занавес 6">
        <a:dk1>
          <a:srgbClr val="0A6866"/>
        </a:dk1>
        <a:lt1>
          <a:srgbClr val="FFFFFF"/>
        </a:lt1>
        <a:dk2>
          <a:srgbClr val="0D8784"/>
        </a:dk2>
        <a:lt2>
          <a:srgbClr val="B8DEC6"/>
        </a:lt2>
        <a:accent1>
          <a:srgbClr val="3C7652"/>
        </a:accent1>
        <a:accent2>
          <a:srgbClr val="005250"/>
        </a:accent2>
        <a:accent3>
          <a:srgbClr val="AAC3C2"/>
        </a:accent3>
        <a:accent4>
          <a:srgbClr val="DADADA"/>
        </a:accent4>
        <a:accent5>
          <a:srgbClr val="AFBDB3"/>
        </a:accent5>
        <a:accent6>
          <a:srgbClr val="004948"/>
        </a:accent6>
        <a:hlink>
          <a:srgbClr val="00E0A5"/>
        </a:hlink>
        <a:folHlink>
          <a:srgbClr val="00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Занавес 7">
        <a:dk1>
          <a:srgbClr val="50688C"/>
        </a:dk1>
        <a:lt1>
          <a:srgbClr val="FFFFFF"/>
        </a:lt1>
        <a:dk2>
          <a:srgbClr val="6E87AC"/>
        </a:dk2>
        <a:lt2>
          <a:srgbClr val="FFFFFF"/>
        </a:lt2>
        <a:accent1>
          <a:srgbClr val="376EA5"/>
        </a:accent1>
        <a:accent2>
          <a:srgbClr val="445876"/>
        </a:accent2>
        <a:accent3>
          <a:srgbClr val="BAC3D2"/>
        </a:accent3>
        <a:accent4>
          <a:srgbClr val="DADADA"/>
        </a:accent4>
        <a:accent5>
          <a:srgbClr val="AEBACF"/>
        </a:accent5>
        <a:accent6>
          <a:srgbClr val="3D4F6A"/>
        </a:accent6>
        <a:hlink>
          <a:srgbClr val="66C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Занавес 8">
        <a:dk1>
          <a:srgbClr val="000000"/>
        </a:dk1>
        <a:lt1>
          <a:srgbClr val="DDDCC5"/>
        </a:lt1>
        <a:dk2>
          <a:srgbClr val="000000"/>
        </a:dk2>
        <a:lt2>
          <a:srgbClr val="C9C6A5"/>
        </a:lt2>
        <a:accent1>
          <a:srgbClr val="C0C0C0"/>
        </a:accent1>
        <a:accent2>
          <a:srgbClr val="B0AC90"/>
        </a:accent2>
        <a:accent3>
          <a:srgbClr val="EBEBDF"/>
        </a:accent3>
        <a:accent4>
          <a:srgbClr val="000000"/>
        </a:accent4>
        <a:accent5>
          <a:srgbClr val="DCDCDC"/>
        </a:accent5>
        <a:accent6>
          <a:srgbClr val="9F9B82"/>
        </a:accent6>
        <a:hlink>
          <a:srgbClr val="666699"/>
        </a:hlink>
        <a:folHlink>
          <a:srgbClr val="905C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Занавес 9">
        <a:dk1>
          <a:srgbClr val="000000"/>
        </a:dk1>
        <a:lt1>
          <a:srgbClr val="FFFFFF"/>
        </a:lt1>
        <a:dk2>
          <a:srgbClr val="000099"/>
        </a:dk2>
        <a:lt2>
          <a:srgbClr val="DDDDDD"/>
        </a:lt2>
        <a:accent1>
          <a:srgbClr val="C6D4D4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DFE6E6"/>
        </a:accent5>
        <a:accent6>
          <a:srgbClr val="AEAEAE"/>
        </a:accent6>
        <a:hlink>
          <a:srgbClr val="6600FF"/>
        </a:hlink>
        <a:folHlink>
          <a:srgbClr val="9900C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Curtain Call</Template>
  <TotalTime>657</TotalTime>
  <Words>305</Words>
  <Application>Microsoft Office PowerPoint</Application>
  <PresentationFormat>Экран (4:3)</PresentationFormat>
  <Paragraphs>42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Занавес</vt:lpstr>
      <vt:lpstr>ЗАЩИТА ОТЕЧЕТВА</vt:lpstr>
      <vt:lpstr>Слайд 2</vt:lpstr>
      <vt:lpstr>Защита Отечества –  защита независимости страны,  ее территории, населения, материальных и духовных ценностей</vt:lpstr>
      <vt:lpstr>Слайд 4</vt:lpstr>
      <vt:lpstr>Слайд 5</vt:lpstr>
      <vt:lpstr>Слайд 6</vt:lpstr>
      <vt:lpstr>Слайд 7</vt:lpstr>
      <vt:lpstr>Слайд 8</vt:lpstr>
      <vt:lpstr>Слайд 9</vt:lpstr>
      <vt:lpstr>Глобальные  угрозы</vt:lpstr>
      <vt:lpstr>Региональные угрозы</vt:lpstr>
      <vt:lpstr>Частные угрозы</vt:lpstr>
      <vt:lpstr>Слайд 13</vt:lpstr>
      <vt:lpstr>Вывод:</vt:lpstr>
      <vt:lpstr>Литература: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Защита Отечества</dc:title>
  <dc:creator>Олег</dc:creator>
  <cp:lastModifiedBy>PC206-9</cp:lastModifiedBy>
  <cp:revision>64</cp:revision>
  <dcterms:created xsi:type="dcterms:W3CDTF">2010-12-03T17:28:26Z</dcterms:created>
  <dcterms:modified xsi:type="dcterms:W3CDTF">2012-11-23T08:39:46Z</dcterms:modified>
</cp:coreProperties>
</file>