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Default Extension="png" ContentType="image/png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768" r:id="rId1"/>
  </p:sldMasterIdLst>
  <p:sldIdLst>
    <p:sldId id="260" r:id="rId2"/>
    <p:sldId id="257" r:id="rId3"/>
    <p:sldId id="258" r:id="rId4"/>
    <p:sldId id="259" r:id="rId5"/>
    <p:sldId id="262" r:id="rId6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46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viewProps" Target="viewProps.xml"/><Relationship Id="rId3" Type="http://schemas.openxmlformats.org/officeDocument/2006/relationships/slide" Target="slides/slide2.xml"/><Relationship Id="rId7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5" Type="http://schemas.openxmlformats.org/officeDocument/2006/relationships/slide" Target="slides/slide4.xml"/><Relationship Id="rId10" Type="http://schemas.openxmlformats.org/officeDocument/2006/relationships/tableStyles" Target="tableStyles.xml"/><Relationship Id="rId4" Type="http://schemas.openxmlformats.org/officeDocument/2006/relationships/slide" Target="slides/slide3.xml"/><Relationship Id="rId9" Type="http://schemas.openxmlformats.org/officeDocument/2006/relationships/theme" Target="theme/theme1.xml"/></Relationships>
</file>

<file path=ppt/media/image1.jpeg>
</file>

<file path=ppt/media/image2.jpeg>
</file>

<file path=ppt/media/image3.jpeg>
</file>

<file path=ppt/media/image4.jpeg>
</file>

<file path=ppt/media/image5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5349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29" name="Заголовок 28"/>
          <p:cNvSpPr>
            <a:spLocks noGrp="1"/>
          </p:cNvSpPr>
          <p:nvPr>
            <p:ph type="ctrTitle"/>
          </p:nvPr>
        </p:nvSpPr>
        <p:spPr>
          <a:xfrm>
            <a:off x="381000" y="4853411"/>
            <a:ext cx="8458200" cy="1222375"/>
          </a:xfrm>
        </p:spPr>
        <p:txBody>
          <a:bodyPr anchor="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одзаголовок 8"/>
          <p:cNvSpPr>
            <a:spLocks noGrp="1"/>
          </p:cNvSpPr>
          <p:nvPr>
            <p:ph type="subTitle" idx="1"/>
          </p:nvPr>
        </p:nvSpPr>
        <p:spPr>
          <a:xfrm>
            <a:off x="381000" y="3886200"/>
            <a:ext cx="8458200" cy="914400"/>
          </a:xfrm>
        </p:spPr>
        <p:txBody>
          <a:bodyPr anchor="b"/>
          <a:lstStyle>
            <a:lvl1pPr marL="0" indent="0" algn="l">
              <a:buNone/>
              <a:defRPr sz="2400">
                <a:solidFill>
                  <a:schemeClr val="tx2">
                    <a:shade val="75000"/>
                  </a:schemeClr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 smtClean="0"/>
              <a:t>Образец подзаголовка</a:t>
            </a:r>
            <a:endParaRPr kumimoji="0" lang="en-US"/>
          </a:p>
        </p:txBody>
      </p:sp>
      <p:sp>
        <p:nvSpPr>
          <p:cNvPr id="16" name="Дата 15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2" name="Нижний колонтитул 1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5" name="Номер слайда 14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тикальный заголовок 1"/>
          <p:cNvSpPr>
            <a:spLocks noGrp="1"/>
          </p:cNvSpPr>
          <p:nvPr>
            <p:ph type="title" orient="vert"/>
          </p:nvPr>
        </p:nvSpPr>
        <p:spPr>
          <a:xfrm>
            <a:off x="6858000" y="549276"/>
            <a:ext cx="1828800" cy="5851525"/>
          </a:xfrm>
        </p:spPr>
        <p:txBody>
          <a:bodyPr vert="eaVert"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3" name="Вертикальный текст 2"/>
          <p:cNvSpPr>
            <a:spLocks noGrp="1"/>
          </p:cNvSpPr>
          <p:nvPr>
            <p:ph type="body" orient="vert" idx="1"/>
          </p:nvPr>
        </p:nvSpPr>
        <p:spPr>
          <a:xfrm>
            <a:off x="457200" y="549276"/>
            <a:ext cx="6248400" cy="5851525"/>
          </a:xfrm>
        </p:spPr>
        <p:txBody>
          <a:bodyPr vert="eaVert"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4" name="Дата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Заголовок 2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7" name="Содержимое 26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19" name="Нижний колонтитул 18"/>
          <p:cNvSpPr>
            <a:spLocks noGrp="1"/>
          </p:cNvSpPr>
          <p:nvPr>
            <p:ph type="ftr" sz="quarter" idx="11"/>
          </p:nvPr>
        </p:nvSpPr>
        <p:spPr>
          <a:xfrm>
            <a:off x="3581400" y="76200"/>
            <a:ext cx="2895600" cy="288925"/>
          </a:xfrm>
        </p:spPr>
        <p:txBody>
          <a:bodyPr/>
          <a:lstStyle/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2"/>
          </p:nvPr>
        </p:nvSpPr>
        <p:spPr>
          <a:xfrm>
            <a:off x="8229600" y="6473952"/>
            <a:ext cx="758952" cy="246888"/>
          </a:xfrm>
        </p:spPr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Заголовок раздела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3444902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6" name="Текст 5"/>
          <p:cNvSpPr>
            <a:spLocks noGrp="1"/>
          </p:cNvSpPr>
          <p:nvPr>
            <p:ph type="body" idx="1"/>
          </p:nvPr>
        </p:nvSpPr>
        <p:spPr>
          <a:xfrm>
            <a:off x="381000" y="1676400"/>
            <a:ext cx="8458200" cy="1219200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2">
                    <a:shade val="75000"/>
                  </a:schemeClr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9" name="Дата 18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11" name="Нижний колонтитул 1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16" name="Номер слайда 1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8" name="Заголовок 7"/>
          <p:cNvSpPr>
            <a:spLocks noGrp="1"/>
          </p:cNvSpPr>
          <p:nvPr>
            <p:ph type="title"/>
          </p:nvPr>
        </p:nvSpPr>
        <p:spPr>
          <a:xfrm>
            <a:off x="180475" y="2947085"/>
            <a:ext cx="8686800" cy="1184825"/>
          </a:xfrm>
        </p:spPr>
        <p:txBody>
          <a:bodyPr rtlCol="0" anchor="t"/>
          <a:lstStyle>
            <a:lvl1pPr algn="r"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" name="Заголовок 1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4" name="Содержимое 13"/>
          <p:cNvSpPr>
            <a:spLocks noGrp="1"/>
          </p:cNvSpPr>
          <p:nvPr>
            <p:ph sz="half" idx="1"/>
          </p:nvPr>
        </p:nvSpPr>
        <p:spPr>
          <a:xfrm>
            <a:off x="304800" y="1600200"/>
            <a:ext cx="41910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3" name="Содержимое 12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343400" cy="47244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1" name="Дата 20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10" name="Нижний колонтитул 9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1" name="Номер слайда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Заголовок 28"/>
          <p:cNvSpPr>
            <a:spLocks noGrp="1"/>
          </p:cNvSpPr>
          <p:nvPr>
            <p:ph type="title"/>
          </p:nvPr>
        </p:nvSpPr>
        <p:spPr>
          <a:xfrm>
            <a:off x="304800" y="5410200"/>
            <a:ext cx="8610600" cy="88265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3" name="Текст 12"/>
          <p:cNvSpPr>
            <a:spLocks noGrp="1"/>
          </p:cNvSpPr>
          <p:nvPr>
            <p:ph type="body" idx="1"/>
          </p:nvPr>
        </p:nvSpPr>
        <p:spPr>
          <a:xfrm>
            <a:off x="281444" y="666750"/>
            <a:ext cx="4290556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25" name="Текст 24"/>
          <p:cNvSpPr>
            <a:spLocks noGrp="1"/>
          </p:cNvSpPr>
          <p:nvPr>
            <p:ph type="body" sz="half" idx="3"/>
          </p:nvPr>
        </p:nvSpPr>
        <p:spPr>
          <a:xfrm>
            <a:off x="4645025" y="666750"/>
            <a:ext cx="4292241" cy="639762"/>
          </a:xfrm>
        </p:spPr>
        <p:txBody>
          <a:bodyPr anchor="ctr"/>
          <a:lstStyle>
            <a:lvl1pPr marL="0" indent="0">
              <a:buNone/>
              <a:defRPr sz="1800" b="0" cap="all" baseline="0">
                <a:solidFill>
                  <a:schemeClr val="accent1">
                    <a:shade val="50000"/>
                  </a:schemeClr>
                </a:solidFill>
                <a:latin typeface="+mj-lt"/>
                <a:ea typeface="+mj-ea"/>
                <a:cs typeface="+mj-cs"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4" name="Содержимое 3"/>
          <p:cNvSpPr>
            <a:spLocks noGrp="1"/>
          </p:cNvSpPr>
          <p:nvPr>
            <p:ph sz="quarter" idx="2"/>
          </p:nvPr>
        </p:nvSpPr>
        <p:spPr>
          <a:xfrm>
            <a:off x="281444" y="1316037"/>
            <a:ext cx="429055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8" name="Содержимое 27"/>
          <p:cNvSpPr>
            <a:spLocks noGrp="1"/>
          </p:cNvSpPr>
          <p:nvPr>
            <p:ph sz="quarter" idx="4"/>
          </p:nvPr>
        </p:nvSpPr>
        <p:spPr>
          <a:xfrm>
            <a:off x="4648730" y="1316037"/>
            <a:ext cx="4288536" cy="39417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10" name="Дата 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>
          <a:xfrm>
            <a:off x="8229600" y="6477000"/>
            <a:ext cx="762000" cy="246888"/>
          </a:xfrm>
        </p:spPr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1" name="Прямая соединительная линия 10"/>
          <p:cNvSpPr>
            <a:spLocks noChangeShapeType="1"/>
          </p:cNvSpPr>
          <p:nvPr/>
        </p:nvSpPr>
        <p:spPr bwMode="auto">
          <a:xfrm>
            <a:off x="514350" y="6019800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" name="Заголовок 29"/>
          <p:cNvSpPr>
            <a:spLocks noGrp="1"/>
          </p:cNvSpPr>
          <p:nvPr>
            <p:ph type="title"/>
          </p:nvPr>
        </p:nvSpPr>
        <p:spPr>
          <a:xfrm>
            <a:off x="301752" y="457200"/>
            <a:ext cx="8686800" cy="841248"/>
          </a:xfrm>
        </p:spPr>
        <p:txBody>
          <a:bodyPr/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12" name="Дата 1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21" name="Нижний колонтитул 20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Номер слайда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Дата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24" name="Нижний колонтитул 2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Прямая соединительная линия 7"/>
          <p:cNvSpPr>
            <a:spLocks noChangeShapeType="1"/>
          </p:cNvSpPr>
          <p:nvPr/>
        </p:nvSpPr>
        <p:spPr bwMode="auto">
          <a:xfrm>
            <a:off x="514350" y="5849117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Заголовок 11"/>
          <p:cNvSpPr>
            <a:spLocks noGrp="1"/>
          </p:cNvSpPr>
          <p:nvPr>
            <p:ph type="title"/>
          </p:nvPr>
        </p:nvSpPr>
        <p:spPr>
          <a:xfrm>
            <a:off x="457200" y="5486400"/>
            <a:ext cx="8458200" cy="520700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6" name="Текст 25"/>
          <p:cNvSpPr>
            <a:spLocks noGrp="1"/>
          </p:cNvSpPr>
          <p:nvPr>
            <p:ph type="body" idx="2"/>
          </p:nvPr>
        </p:nvSpPr>
        <p:spPr>
          <a:xfrm>
            <a:off x="457200" y="609600"/>
            <a:ext cx="3008313" cy="4800600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  <p:sp>
        <p:nvSpPr>
          <p:cNvPr id="14" name="Содержимое 13"/>
          <p:cNvSpPr>
            <a:spLocks noGrp="1"/>
          </p:cNvSpPr>
          <p:nvPr>
            <p:ph sz="half" idx="1"/>
          </p:nvPr>
        </p:nvSpPr>
        <p:spPr>
          <a:xfrm>
            <a:off x="3575050" y="609600"/>
            <a:ext cx="5340350" cy="4800600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</a:lstStyle>
          <a:p>
            <a:pPr lvl="0" eaLnBrk="1" latinLnBrk="0" hangingPunct="1"/>
            <a:r>
              <a:rPr lang="ru-RU" smtClean="0"/>
              <a:t>Образец текста</a:t>
            </a:r>
          </a:p>
          <a:p>
            <a:pPr lvl="1" eaLnBrk="1" latinLnBrk="0" hangingPunct="1"/>
            <a:r>
              <a:rPr lang="ru-RU" smtClean="0"/>
              <a:t>Второй уровень</a:t>
            </a:r>
          </a:p>
          <a:p>
            <a:pPr lvl="2" eaLnBrk="1" latinLnBrk="0" hangingPunct="1"/>
            <a:r>
              <a:rPr lang="ru-RU" smtClean="0"/>
              <a:t>Третий уровень</a:t>
            </a:r>
          </a:p>
          <a:p>
            <a:pPr lvl="3" eaLnBrk="1" latinLnBrk="0" hangingPunct="1"/>
            <a:r>
              <a:rPr lang="ru-RU" smtClean="0"/>
              <a:t>Четвертый уровень</a:t>
            </a:r>
          </a:p>
          <a:p>
            <a:pPr lvl="4" eaLnBrk="1" latinLnBrk="0" hangingPunct="1"/>
            <a:r>
              <a:rPr lang="ru-RU" smtClean="0"/>
              <a:t>Пятый уровень</a:t>
            </a:r>
            <a:endParaRPr kumimoji="0" lang="en-US"/>
          </a:p>
        </p:txBody>
      </p:sp>
      <p:sp>
        <p:nvSpPr>
          <p:cNvPr id="25" name="Дата 2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29" name="Нижний колонтитул 2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Рисунок 12"/>
          <p:cNvSpPr>
            <a:spLocks noGrp="1"/>
          </p:cNvSpPr>
          <p:nvPr>
            <p:ph type="pic" idx="1"/>
          </p:nvPr>
        </p:nvSpPr>
        <p:spPr>
          <a:xfrm>
            <a:off x="3505200" y="616634"/>
            <a:ext cx="5029200" cy="3657600"/>
          </a:xfrm>
          <a:solidFill>
            <a:schemeClr val="bg1"/>
          </a:solidFill>
          <a:ln w="6350">
            <a:solidFill>
              <a:schemeClr val="accent1"/>
            </a:solidFill>
          </a:ln>
          <a:effectLst>
            <a:reflection blurRad="1000" stA="49000" endA="500" endPos="10000" dist="900" dir="5400000" sy="-90000" algn="bl" rotWithShape="0"/>
          </a:effectLst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 smtClean="0"/>
              <a:t>Вставка рисунка</a:t>
            </a:r>
            <a:endParaRPr kumimoji="0" lang="en-US" dirty="0"/>
          </a:p>
        </p:txBody>
      </p:sp>
      <p:sp>
        <p:nvSpPr>
          <p:cNvPr id="7" name="Дата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5" name="Нижний колонтитул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31" name="Номер слайда 30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7" name="Заголовок 16"/>
          <p:cNvSpPr>
            <a:spLocks noGrp="1"/>
          </p:cNvSpPr>
          <p:nvPr>
            <p:ph type="title"/>
          </p:nvPr>
        </p:nvSpPr>
        <p:spPr>
          <a:xfrm>
            <a:off x="381000" y="4993760"/>
            <a:ext cx="5867400" cy="522288"/>
          </a:xfrm>
        </p:spPr>
        <p:txBody>
          <a:bodyPr anchor="ctr"/>
          <a:lstStyle>
            <a:lvl1pPr algn="l">
              <a:buNone/>
              <a:defRPr sz="2000" b="1"/>
            </a:lvl1pPr>
          </a:lstStyle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26" name="Текст 25"/>
          <p:cNvSpPr>
            <a:spLocks noGrp="1"/>
          </p:cNvSpPr>
          <p:nvPr>
            <p:ph type="body" sz="half" idx="2"/>
          </p:nvPr>
        </p:nvSpPr>
        <p:spPr>
          <a:xfrm>
            <a:off x="381000" y="5533218"/>
            <a:ext cx="5867400" cy="768350"/>
          </a:xfrm>
        </p:spPr>
        <p:txBody>
          <a:bodyPr lIns="109728" tIns="0"/>
          <a:lstStyle>
            <a:lvl1pPr marL="0" indent="0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 smtClean="0"/>
              <a:t>Образец текста</a:t>
            </a: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Прямая соединительная линия 6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8" name="Текст 7"/>
          <p:cNvSpPr>
            <a:spLocks noGrp="1"/>
          </p:cNvSpPr>
          <p:nvPr>
            <p:ph type="body" idx="1"/>
          </p:nvPr>
        </p:nvSpPr>
        <p:spPr>
          <a:xfrm>
            <a:off x="304800" y="1554162"/>
            <a:ext cx="8686800" cy="4525963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 smtClean="0"/>
              <a:t>Образец текста</a:t>
            </a:r>
          </a:p>
          <a:p>
            <a:pPr lvl="1" eaLnBrk="1" latinLnBrk="0" hangingPunct="1"/>
            <a:r>
              <a:rPr kumimoji="0" lang="ru-RU" smtClean="0"/>
              <a:t>Второй уровень</a:t>
            </a:r>
          </a:p>
          <a:p>
            <a:pPr lvl="2" eaLnBrk="1" latinLnBrk="0" hangingPunct="1"/>
            <a:r>
              <a:rPr kumimoji="0" lang="ru-RU" smtClean="0"/>
              <a:t>Третий уровень</a:t>
            </a:r>
          </a:p>
          <a:p>
            <a:pPr lvl="3" eaLnBrk="1" latinLnBrk="0" hangingPunct="1"/>
            <a:r>
              <a:rPr kumimoji="0" lang="ru-RU" smtClean="0"/>
              <a:t>Четвертый уровень</a:t>
            </a:r>
          </a:p>
          <a:p>
            <a:pPr lvl="4" eaLnBrk="1" latinLnBrk="0" hangingPunct="1"/>
            <a:r>
              <a:rPr kumimoji="0" lang="ru-RU" smtClean="0"/>
              <a:t>Пятый уровень</a:t>
            </a:r>
            <a:endParaRPr kumimoji="0" lang="en-US"/>
          </a:p>
        </p:txBody>
      </p:sp>
      <p:sp>
        <p:nvSpPr>
          <p:cNvPr id="11" name="Дата 10"/>
          <p:cNvSpPr>
            <a:spLocks noGrp="1"/>
          </p:cNvSpPr>
          <p:nvPr>
            <p:ph type="dt" sz="half" idx="2"/>
          </p:nvPr>
        </p:nvSpPr>
        <p:spPr>
          <a:xfrm>
            <a:off x="6477000" y="76200"/>
            <a:ext cx="2514600" cy="288925"/>
          </a:xfrm>
          <a:prstGeom prst="rect">
            <a:avLst/>
          </a:prstGeom>
        </p:spPr>
        <p:txBody>
          <a:bodyPr vert="horz"/>
          <a:lstStyle>
            <a:lvl1pPr algn="l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DC4D77AA-3B59-41A9-90C8-4855A8ADA368}" type="datetimeFigureOut">
              <a:rPr lang="ru-RU" smtClean="0"/>
              <a:pPr/>
              <a:t>29.01.2011</a:t>
            </a:fld>
            <a:endParaRPr lang="ru-RU"/>
          </a:p>
        </p:txBody>
      </p:sp>
      <p:sp>
        <p:nvSpPr>
          <p:cNvPr id="28" name="Нижний колонтитул 27"/>
          <p:cNvSpPr>
            <a:spLocks noGrp="1"/>
          </p:cNvSpPr>
          <p:nvPr>
            <p:ph type="ftr" sz="quarter" idx="3"/>
          </p:nvPr>
        </p:nvSpPr>
        <p:spPr>
          <a:xfrm>
            <a:off x="3124200" y="76200"/>
            <a:ext cx="3352800" cy="28892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4"/>
          </p:nvPr>
        </p:nvSpPr>
        <p:spPr>
          <a:xfrm>
            <a:off x="8229600" y="6477000"/>
            <a:ext cx="762000" cy="244475"/>
          </a:xfrm>
          <a:prstGeom prst="rect">
            <a:avLst/>
          </a:prstGeom>
        </p:spPr>
        <p:txBody>
          <a:bodyPr vert="horz"/>
          <a:lstStyle>
            <a:lvl1pPr algn="r" eaLnBrk="1" latinLnBrk="0" hangingPunct="1">
              <a:defRPr kumimoji="0" sz="1200">
                <a:solidFill>
                  <a:schemeClr val="accent1">
                    <a:shade val="75000"/>
                  </a:schemeClr>
                </a:solidFill>
              </a:defRPr>
            </a:lvl1pPr>
          </a:lstStyle>
          <a:p>
            <a:fld id="{16D26AC0-6F4C-444A-8DBD-F0B85C50D59B}" type="slidenum">
              <a:rPr lang="ru-RU" smtClean="0"/>
              <a:pPr/>
              <a:t>‹#›</a:t>
            </a:fld>
            <a:endParaRPr lang="ru-RU"/>
          </a:p>
        </p:txBody>
      </p:sp>
      <p:sp>
        <p:nvSpPr>
          <p:cNvPr id="10" name="Заголовок 9"/>
          <p:cNvSpPr>
            <a:spLocks noGrp="1"/>
          </p:cNvSpPr>
          <p:nvPr>
            <p:ph type="title"/>
          </p:nvPr>
        </p:nvSpPr>
        <p:spPr>
          <a:xfrm>
            <a:off x="304800" y="457200"/>
            <a:ext cx="8686800" cy="838200"/>
          </a:xfrm>
          <a:prstGeom prst="rect">
            <a:avLst/>
          </a:prstGeom>
        </p:spPr>
        <p:txBody>
          <a:bodyPr vert="horz" anchor="ctr">
            <a:normAutofit/>
          </a:bodyPr>
          <a:lstStyle/>
          <a:p>
            <a:r>
              <a:rPr kumimoji="0" lang="ru-RU" smtClean="0"/>
              <a:t>Образец заголовка</a:t>
            </a:r>
            <a:endParaRPr kumimoji="0" lang="en-US"/>
          </a:p>
        </p:txBody>
      </p:sp>
      <p:sp>
        <p:nvSpPr>
          <p:cNvPr id="9" name="Прямая соединительная линия 8"/>
          <p:cNvSpPr>
            <a:spLocks noChangeShapeType="1"/>
          </p:cNvSpPr>
          <p:nvPr/>
        </p:nvSpPr>
        <p:spPr bwMode="auto">
          <a:xfrm>
            <a:off x="514350" y="1050898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  <p:sp>
        <p:nvSpPr>
          <p:cNvPr id="12" name="Прямая соединительная линия 11"/>
          <p:cNvSpPr>
            <a:spLocks noChangeShapeType="1"/>
          </p:cNvSpPr>
          <p:nvPr/>
        </p:nvSpPr>
        <p:spPr bwMode="auto">
          <a:xfrm>
            <a:off x="514350" y="1057986"/>
            <a:ext cx="8629650" cy="2381"/>
          </a:xfrm>
          <a:prstGeom prst="line">
            <a:avLst/>
          </a:prstGeom>
          <a:noFill/>
          <a:ln w="9525" cap="flat" cmpd="sng" algn="ctr">
            <a:gradFill flip="none" rotWithShape="1">
              <a:gsLst>
                <a:gs pos="0">
                  <a:schemeClr val="accent1">
                    <a:alpha val="0"/>
                  </a:schemeClr>
                </a:gs>
                <a:gs pos="17000">
                  <a:schemeClr val="accent1"/>
                </a:gs>
                <a:gs pos="100000">
                  <a:schemeClr val="accent1"/>
                </a:gs>
              </a:gsLst>
              <a:lin ang="0" scaled="1"/>
              <a:tileRect/>
            </a:gradFill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endParaRPr kumimoji="0"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769" r:id="rId1"/>
    <p:sldLayoutId id="2147483770" r:id="rId2"/>
    <p:sldLayoutId id="2147483771" r:id="rId3"/>
    <p:sldLayoutId id="2147483772" r:id="rId4"/>
    <p:sldLayoutId id="2147483773" r:id="rId5"/>
    <p:sldLayoutId id="2147483774" r:id="rId6"/>
    <p:sldLayoutId id="2147483775" r:id="rId7"/>
    <p:sldLayoutId id="2147483776" r:id="rId8"/>
    <p:sldLayoutId id="2147483777" r:id="rId9"/>
    <p:sldLayoutId id="2147483778" r:id="rId10"/>
    <p:sldLayoutId id="2147483779" r:id="rId11"/>
  </p:sldLayoutIdLst>
  <p:txStyles>
    <p:titleStyle>
      <a:lvl1pPr algn="l" rtl="0" eaLnBrk="1" latinLnBrk="0" hangingPunct="1">
        <a:spcBef>
          <a:spcPct val="0"/>
        </a:spcBef>
        <a:buNone/>
        <a:defRPr kumimoji="0" sz="3600" kern="1200" cap="all" baseline="0">
          <a:solidFill>
            <a:schemeClr val="tx2"/>
          </a:solidFill>
          <a:effectLst>
            <a:reflection blurRad="12700" stA="48000" endA="300" endPos="55000" dir="5400000" sy="-90000" algn="bl" rotWithShape="0"/>
          </a:effectLst>
          <a:latin typeface="+mj-lt"/>
          <a:ea typeface="+mj-ea"/>
          <a:cs typeface="+mj-cs"/>
        </a:defRPr>
      </a:lvl1pPr>
    </p:titleStyle>
    <p:bodyStyle>
      <a:lvl1pPr marL="342900" indent="-3429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"/>
        <a:defRPr kumimoji="0" sz="3200" kern="1200">
          <a:solidFill>
            <a:schemeClr val="tx2"/>
          </a:solidFill>
          <a:latin typeface="+mn-lt"/>
          <a:ea typeface="+mn-ea"/>
          <a:cs typeface="+mn-cs"/>
        </a:defRPr>
      </a:lvl1pPr>
      <a:lvl2pPr marL="742950" indent="-28575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"/>
        <a:defRPr kumimoji="0" sz="2800" kern="1200">
          <a:solidFill>
            <a:schemeClr val="tx2"/>
          </a:solidFill>
          <a:latin typeface="+mn-lt"/>
          <a:ea typeface="+mn-ea"/>
          <a:cs typeface="+mn-cs"/>
        </a:defRPr>
      </a:lvl2pPr>
      <a:lvl3pPr marL="11430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"/>
        <a:defRPr kumimoji="0" sz="2400" kern="1200">
          <a:solidFill>
            <a:schemeClr val="tx2"/>
          </a:solidFill>
          <a:latin typeface="+mn-lt"/>
          <a:ea typeface="+mn-ea"/>
          <a:cs typeface="+mn-cs"/>
        </a:defRPr>
      </a:lvl3pPr>
      <a:lvl4pPr marL="1600200" indent="-228600" algn="l" rtl="0" eaLnBrk="1" latinLnBrk="0" hangingPunct="1">
        <a:spcBef>
          <a:spcPct val="20000"/>
        </a:spcBef>
        <a:buClr>
          <a:schemeClr val="accent1"/>
        </a:buClr>
        <a:buSzPct val="70000"/>
        <a:buFont typeface="Wingdings 2"/>
        <a:buChar char=""/>
        <a:defRPr kumimoji="0" sz="2000" kern="1200">
          <a:solidFill>
            <a:schemeClr val="tx2"/>
          </a:solidFill>
          <a:latin typeface="+mn-lt"/>
          <a:ea typeface="+mn-ea"/>
          <a:cs typeface="+mn-cs"/>
        </a:defRPr>
      </a:lvl4pPr>
      <a:lvl5pPr marL="20574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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5pPr>
      <a:lvl6pPr marL="25146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"/>
        <a:defRPr kumimoji="0" sz="1800" kern="1200">
          <a:solidFill>
            <a:schemeClr val="tx2"/>
          </a:solidFill>
          <a:latin typeface="+mn-lt"/>
          <a:ea typeface="+mn-ea"/>
          <a:cs typeface="+mn-cs"/>
        </a:defRPr>
      </a:lvl6pPr>
      <a:lvl7pPr marL="29718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"/>
        <a:defRPr kumimoji="0" sz="1600" kern="1200">
          <a:solidFill>
            <a:schemeClr val="tx2"/>
          </a:solidFill>
          <a:latin typeface="+mn-lt"/>
          <a:ea typeface="+mn-ea"/>
          <a:cs typeface="+mn-cs"/>
        </a:defRPr>
      </a:lvl7pPr>
      <a:lvl8pPr marL="34290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"/>
        <a:defRPr kumimoji="0" sz="1600" kern="1200" baseline="0">
          <a:solidFill>
            <a:schemeClr val="tx2"/>
          </a:solidFill>
          <a:latin typeface="+mn-lt"/>
          <a:ea typeface="+mn-ea"/>
          <a:cs typeface="+mn-cs"/>
        </a:defRPr>
      </a:lvl8pPr>
      <a:lvl9pPr marL="3886200" indent="-228600" algn="l" rtl="0" eaLnBrk="1" latinLnBrk="0" hangingPunct="1">
        <a:spcBef>
          <a:spcPct val="20000"/>
        </a:spcBef>
        <a:buClr>
          <a:schemeClr val="accent1"/>
        </a:buClr>
        <a:buSzPct val="60000"/>
        <a:buFont typeface="Wingdings 2"/>
        <a:buChar char=""/>
        <a:defRPr kumimoji="0" sz="1400" kern="1200" baseline="0">
          <a:solidFill>
            <a:schemeClr val="tx2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jpeg"/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Relationship Id="rId4" Type="http://schemas.openxmlformats.org/officeDocument/2006/relationships/image" Target="../media/image4.jpeg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solidFill>
            <a:schemeClr val="bg2">
              <a:lumMod val="75000"/>
            </a:schemeClr>
          </a:solidFill>
        </p:spPr>
        <p:txBody>
          <a:bodyPr/>
          <a:lstStyle/>
          <a:p>
            <a:r>
              <a:rPr lang="ru-RU" dirty="0" smtClean="0"/>
              <a:t>Басня</a:t>
            </a:r>
            <a:endParaRPr lang="ru-RU" dirty="0"/>
          </a:p>
        </p:txBody>
      </p:sp>
      <p:sp>
        <p:nvSpPr>
          <p:cNvPr id="3" name="Содержимое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pPr>
              <a:buNone/>
            </a:pPr>
            <a:r>
              <a:rPr lang="ru-RU" sz="9600" dirty="0" smtClean="0"/>
              <a:t> Просчитался </a:t>
            </a:r>
            <a:endParaRPr lang="ru-RU" sz="9600" dirty="0"/>
          </a:p>
        </p:txBody>
      </p:sp>
      <p:sp>
        <p:nvSpPr>
          <p:cNvPr id="5" name="5-конечная звезда 4"/>
          <p:cNvSpPr/>
          <p:nvPr/>
        </p:nvSpPr>
        <p:spPr>
          <a:xfrm>
            <a:off x="8786842" y="6500834"/>
            <a:ext cx="357158" cy="357166"/>
          </a:xfrm>
          <a:prstGeom prst="star5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ru-RU"/>
          </a:p>
        </p:txBody>
      </p:sp>
    </p:spTree>
  </p:cSld>
  <p:clrMapOvr>
    <a:masterClrMapping/>
  </p:clrMapOvr>
  <p:transition>
    <p:dissolve/>
  </p:transition>
  <p:timing>
    <p:tnLst>
      <p:par>
        <p:cTn id="1" dur="indefinite" restart="never" nodeType="tmRoot"/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000364" y="0"/>
            <a:ext cx="8229600" cy="778098"/>
          </a:xfrm>
        </p:spPr>
        <p:txBody>
          <a:bodyPr>
            <a:normAutofit/>
          </a:bodyPr>
          <a:lstStyle/>
          <a:p>
            <a:r>
              <a:rPr lang="ru-RU" dirty="0" smtClean="0"/>
              <a:t>Волки</a:t>
            </a:r>
            <a:endParaRPr lang="ru-RU" dirty="0"/>
          </a:p>
        </p:txBody>
      </p:sp>
      <p:pic>
        <p:nvPicPr>
          <p:cNvPr id="1026" name="Picture 2" descr="L:\фото\anima2l5.jpg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rcRect/>
          <a:stretch>
            <a:fillRect/>
          </a:stretch>
        </p:blipFill>
        <p:spPr bwMode="auto">
          <a:xfrm>
            <a:off x="611560" y="1196752"/>
            <a:ext cx="7934838" cy="5326458"/>
          </a:xfrm>
          <a:prstGeom prst="rect">
            <a:avLst/>
          </a:prstGeom>
          <a:noFill/>
        </p:spPr>
      </p:pic>
    </p:spTree>
  </p:cSld>
  <p:clrMapOvr>
    <a:masterClrMapping/>
  </p:clrMapOvr>
  <p:transition>
    <p:wipe dir="d"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786050" y="0"/>
            <a:ext cx="8229600" cy="778098"/>
          </a:xfrm>
        </p:spPr>
        <p:txBody>
          <a:bodyPr>
            <a:normAutofit/>
          </a:bodyPr>
          <a:lstStyle/>
          <a:p>
            <a:r>
              <a:rPr lang="ru-RU" dirty="0" smtClean="0"/>
              <a:t>Слон</a:t>
            </a:r>
            <a:endParaRPr lang="ru-RU" dirty="0"/>
          </a:p>
        </p:txBody>
      </p:sp>
      <p:pic>
        <p:nvPicPr>
          <p:cNvPr id="2051" name="Picture 3" descr="L:\фото\animal5.jpg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 bwMode="auto">
          <a:xfrm>
            <a:off x="683568" y="1092145"/>
            <a:ext cx="7920880" cy="5454605"/>
          </a:xfrm>
          <a:prstGeom prst="rect">
            <a:avLst/>
          </a:prstGeom>
          <a:noFill/>
        </p:spPr>
      </p:pic>
    </p:spTree>
  </p:cSld>
  <p:clrMapOvr>
    <a:masterClrMapping/>
  </p:clrMapOvr>
  <p:transition>
    <p:wip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3500430" y="274638"/>
            <a:ext cx="5186370" cy="922114"/>
          </a:xfrm>
        </p:spPr>
        <p:txBody>
          <a:bodyPr/>
          <a:lstStyle/>
          <a:p>
            <a:r>
              <a:rPr lang="ru-RU" dirty="0" smtClean="0"/>
              <a:t>Ворона</a:t>
            </a:r>
            <a:endParaRPr lang="ru-RU" dirty="0"/>
          </a:p>
        </p:txBody>
      </p:sp>
      <p:pic>
        <p:nvPicPr>
          <p:cNvPr id="3074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 bwMode="auto">
          <a:xfrm>
            <a:off x="611560" y="1124744"/>
            <a:ext cx="7848872" cy="54006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4" name="Picture 2"/>
          <p:cNvPicPr>
            <a:picLocks noChangeAspect="1" noChangeArrowheads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42472" y="1124744"/>
            <a:ext cx="8070360" cy="555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5" name="Picture 2"/>
          <p:cNvPicPr>
            <a:picLocks noChangeAspect="1" noChangeArrowheads="1"/>
          </p:cNvPicPr>
          <p:nvPr/>
        </p:nvPicPr>
        <p:blipFill>
          <a:blip r:embed="rId2"/>
          <a:stretch>
            <a:fillRect/>
          </a:stretch>
        </p:blipFill>
        <p:spPr bwMode="auto">
          <a:xfrm>
            <a:off x="539552" y="1124744"/>
            <a:ext cx="8070360" cy="555300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</p:spTree>
  </p:cSld>
  <p:clrMapOvr>
    <a:masterClrMapping/>
  </p:clrMapOvr>
  <p:transition>
    <p:wipe dir="r"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27784" y="116632"/>
            <a:ext cx="2592288" cy="576064"/>
          </a:xfrm>
        </p:spPr>
        <p:txBody>
          <a:bodyPr>
            <a:normAutofit fontScale="90000"/>
          </a:bodyPr>
          <a:lstStyle/>
          <a:p>
            <a:r>
              <a:rPr lang="ru-RU" dirty="0" smtClean="0"/>
              <a:t>Ворона</a:t>
            </a:r>
            <a:endParaRPr lang="ru-RU" dirty="0"/>
          </a:p>
        </p:txBody>
      </p:sp>
      <p:pic>
        <p:nvPicPr>
          <p:cNvPr id="3074" name="Picture 2"/>
          <p:cNvPicPr>
            <a:picLocks noGrp="1" noChangeAspect="1" noChangeArrowheads="1"/>
          </p:cNvPicPr>
          <p:nvPr>
            <p:ph idx="1"/>
          </p:nvPr>
        </p:nvPicPr>
        <p:blipFill>
          <a:blip r:embed="rId2"/>
          <a:stretch>
            <a:fillRect/>
          </a:stretch>
        </p:blipFill>
        <p:spPr bwMode="auto">
          <a:xfrm>
            <a:off x="2195736" y="827463"/>
            <a:ext cx="3528392" cy="242779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</p:pic>
      <p:pic>
        <p:nvPicPr>
          <p:cNvPr id="6" name="Picture 2" descr="L:\фото\anima2l5.jpg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323528" y="3717032"/>
            <a:ext cx="3751288" cy="3024336"/>
          </a:xfrm>
          <a:prstGeom prst="rect">
            <a:avLst/>
          </a:prstGeom>
          <a:noFill/>
        </p:spPr>
      </p:pic>
      <p:pic>
        <p:nvPicPr>
          <p:cNvPr id="7" name="Picture 3" descr="L:\фото\animal5.jpg"/>
          <p:cNvPicPr>
            <a:picLocks noChangeAspect="1" noChangeArrowheads="1"/>
          </p:cNvPicPr>
          <p:nvPr/>
        </p:nvPicPr>
        <p:blipFill>
          <a:blip r:embed="rId4"/>
          <a:stretch>
            <a:fillRect/>
          </a:stretch>
        </p:blipFill>
        <p:spPr bwMode="auto">
          <a:xfrm>
            <a:off x="4391472" y="3429000"/>
            <a:ext cx="4752528" cy="3272763"/>
          </a:xfrm>
          <a:prstGeom prst="rect">
            <a:avLst/>
          </a:prstGeom>
          <a:noFill/>
        </p:spPr>
      </p:pic>
      <p:sp>
        <p:nvSpPr>
          <p:cNvPr id="8" name="Прямоугольник 7"/>
          <p:cNvSpPr/>
          <p:nvPr/>
        </p:nvSpPr>
        <p:spPr>
          <a:xfrm>
            <a:off x="6372200" y="2852936"/>
            <a:ext cx="1656184" cy="58477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200" dirty="0" smtClean="0">
                <a:latin typeface="+mj-lt"/>
              </a:rPr>
              <a:t>Слон</a:t>
            </a:r>
            <a:endParaRPr lang="ru-RU" sz="3200" dirty="0">
              <a:latin typeface="+mj-lt"/>
            </a:endParaRPr>
          </a:p>
        </p:txBody>
      </p:sp>
      <p:sp>
        <p:nvSpPr>
          <p:cNvPr id="9" name="Прямоугольник 8"/>
          <p:cNvSpPr/>
          <p:nvPr/>
        </p:nvSpPr>
        <p:spPr>
          <a:xfrm>
            <a:off x="928662" y="3071810"/>
            <a:ext cx="1888981" cy="64633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ru-RU" sz="3600" dirty="0" smtClean="0">
                <a:latin typeface="+mj-lt"/>
              </a:rPr>
              <a:t>Волки</a:t>
            </a:r>
            <a:endParaRPr lang="ru-RU" sz="3600" dirty="0">
              <a:latin typeface="+mj-lt"/>
            </a:endParaRPr>
          </a:p>
        </p:txBody>
      </p:sp>
    </p:spTree>
  </p:cSld>
  <p:clrMapOvr>
    <a:masterClrMapping/>
  </p:clrMapOvr>
  <p:transition>
    <p:wedge/>
  </p:transition>
  <p:timing>
    <p:tnLst>
      <p:par>
        <p:cTn id="1" dur="indefinite" restart="never" nodeType="tmRoot"/>
      </p:par>
    </p:tnLst>
  </p:timing>
</p:sld>
</file>

<file path=ppt/theme/_rels/them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Трек">
  <a:themeElements>
    <a:clrScheme name="Трек">
      <a:dk1>
        <a:sysClr val="windowText" lastClr="000000"/>
      </a:dk1>
      <a:lt1>
        <a:sysClr val="window" lastClr="FFFFFF"/>
      </a:lt1>
      <a:dk2>
        <a:srgbClr val="4E3B30"/>
      </a:dk2>
      <a:lt2>
        <a:srgbClr val="FBEEC9"/>
      </a:lt2>
      <a:accent1>
        <a:srgbClr val="F0A22E"/>
      </a:accent1>
      <a:accent2>
        <a:srgbClr val="A5644E"/>
      </a:accent2>
      <a:accent3>
        <a:srgbClr val="B58B80"/>
      </a:accent3>
      <a:accent4>
        <a:srgbClr val="C3986D"/>
      </a:accent4>
      <a:accent5>
        <a:srgbClr val="A19574"/>
      </a:accent5>
      <a:accent6>
        <a:srgbClr val="C17529"/>
      </a:accent6>
      <a:hlink>
        <a:srgbClr val="AD1F1F"/>
      </a:hlink>
      <a:folHlink>
        <a:srgbClr val="FFC42F"/>
      </a:folHlink>
    </a:clrScheme>
    <a:fontScheme name="Трек">
      <a:majorFont>
        <a:latin typeface="Franklin Gothic Medium"/>
        <a:ea typeface=""/>
        <a:cs typeface=""/>
        <a:font script="Jpan" typeface="HG創英角ｺﾞｼｯｸUB"/>
        <a:font script="Hang" typeface="돋움"/>
        <a:font script="Hans" typeface="隶书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Franklin Gothic Book"/>
        <a:ea typeface=""/>
        <a:cs typeface=""/>
        <a:font script="Jpan" typeface="HGｺﾞｼｯｸE"/>
        <a:font script="Hang" typeface="돋움"/>
        <a:font script="Hans" typeface="华文楷体"/>
        <a:font script="Hant" typeface="微軟正黑體"/>
        <a:font script="Arab" typeface="Tahoma"/>
        <a:font script="Hebr" typeface="Aharoni"/>
        <a:font script="Thai" typeface="Lily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inorFont>
    </a:fontScheme>
    <a:fmtScheme name="Трек">
      <a:fillStyleLst>
        <a:solidFill>
          <a:schemeClr val="phClr"/>
        </a:solidFill>
        <a:gradFill rotWithShape="1">
          <a:gsLst>
            <a:gs pos="0">
              <a:schemeClr val="phClr">
                <a:tint val="30000"/>
                <a:satMod val="250000"/>
              </a:schemeClr>
            </a:gs>
            <a:gs pos="72000">
              <a:schemeClr val="phClr">
                <a:tint val="75000"/>
                <a:satMod val="210000"/>
              </a:schemeClr>
            </a:gs>
            <a:gs pos="100000">
              <a:schemeClr val="phClr">
                <a:tint val="85000"/>
                <a:satMod val="21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5000"/>
                <a:shade val="85000"/>
                <a:satMod val="230000"/>
              </a:schemeClr>
            </a:gs>
            <a:gs pos="25000">
              <a:schemeClr val="phClr">
                <a:tint val="90000"/>
                <a:shade val="70000"/>
                <a:satMod val="220000"/>
              </a:schemeClr>
            </a:gs>
            <a:gs pos="50000">
              <a:schemeClr val="phClr">
                <a:tint val="90000"/>
                <a:shade val="58000"/>
                <a:satMod val="225000"/>
              </a:schemeClr>
            </a:gs>
            <a:gs pos="65000">
              <a:schemeClr val="phClr">
                <a:tint val="90000"/>
                <a:shade val="58000"/>
                <a:satMod val="225000"/>
              </a:schemeClr>
            </a:gs>
            <a:gs pos="80000">
              <a:schemeClr val="phClr">
                <a:tint val="90000"/>
                <a:shade val="69000"/>
                <a:satMod val="220000"/>
              </a:schemeClr>
            </a:gs>
            <a:gs pos="100000">
              <a:schemeClr val="phClr">
                <a:tint val="77000"/>
                <a:shade val="80000"/>
                <a:satMod val="230000"/>
              </a:schemeClr>
            </a:gs>
          </a:gsLst>
          <a:lin ang="5400000" scaled="1"/>
        </a:gradFill>
      </a:fillStyleLst>
      <a:lnStyleLst>
        <a:ln w="10000" cap="flat" cmpd="sng" algn="ctr">
          <a:solidFill>
            <a:schemeClr val="phClr"/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rthographicFront">
              <a:rot lat="0" lon="0" rev="0"/>
            </a:camera>
            <a:lightRig rig="threePt" dir="tl">
              <a:rot lat="0" lon="0" rev="0"/>
            </a:lightRig>
          </a:scene3d>
          <a:sp3d prstMaterial="metal">
            <a:bevelT w="10000" h="10000"/>
          </a:sp3d>
        </a:effectStyle>
        <a:effectStyle>
          <a:effectLst>
            <a:outerShdw blurRad="76200" dist="50800" dir="5400000" rotWithShape="0">
              <a:srgbClr val="4E3B30">
                <a:alpha val="60000"/>
              </a:srgbClr>
            </a:outerShdw>
          </a:effectLst>
          <a:scene3d>
            <a:camera prst="obliqueTopLeft" fov="600000">
              <a:rot lat="0" lon="0" rev="0"/>
            </a:camera>
            <a:lightRig rig="balanced" dir="t">
              <a:rot lat="0" lon="0" rev="19200000"/>
            </a:lightRig>
          </a:scene3d>
          <a:sp3d contourW="12700" prstMaterial="matte">
            <a:bevelT w="60000" h="50800"/>
            <a:contourClr>
              <a:schemeClr val="phClr">
                <a:shade val="60000"/>
                <a:satMod val="110000"/>
              </a:schemeClr>
            </a:contourClr>
          </a:sp3d>
        </a:effectStyle>
      </a:effectStyleLst>
      <a:bgFillStyleLst>
        <a:solidFill>
          <a:schemeClr val="phClr"/>
        </a:soli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05000"/>
              </a:schemeClr>
            </a:duotone>
          </a:blip>
          <a:tile tx="0" ty="0" sx="95000" sy="95000" flip="none" algn="t"/>
        </a:blipFill>
        <a:blipFill>
          <a:blip xmlns:r="http://schemas.openxmlformats.org/officeDocument/2006/relationships" r:embed="rId2">
            <a:duotone>
              <a:schemeClr val="phClr">
                <a:shade val="30000"/>
                <a:satMod val="455000"/>
              </a:schemeClr>
              <a:schemeClr val="phClr">
                <a:tint val="95000"/>
                <a:satMod val="120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Trek</Template>
  <TotalTime>49</TotalTime>
  <Words>9</Words>
  <Application>Microsoft Office PowerPoint</Application>
  <PresentationFormat>Экран (4:3)</PresentationFormat>
  <Paragraphs>8</Paragraphs>
  <Slides>5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5</vt:i4>
      </vt:variant>
    </vt:vector>
  </HeadingPairs>
  <TitlesOfParts>
    <vt:vector size="6" baseType="lpstr">
      <vt:lpstr>Трек</vt:lpstr>
      <vt:lpstr>Басня</vt:lpstr>
      <vt:lpstr>Волки</vt:lpstr>
      <vt:lpstr>Слон</vt:lpstr>
      <vt:lpstr>Ворона</vt:lpstr>
      <vt:lpstr>Ворона</vt:lpstr>
    </vt:vector>
  </TitlesOfParts>
  <Company>Microsoft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Волк</dc:title>
  <dc:creator>Admin</dc:creator>
  <cp:lastModifiedBy>Гулира</cp:lastModifiedBy>
  <cp:revision>11</cp:revision>
  <dcterms:created xsi:type="dcterms:W3CDTF">2011-01-19T18:59:39Z</dcterms:created>
  <dcterms:modified xsi:type="dcterms:W3CDTF">2011-01-29T09:17:31Z</dcterms:modified>
</cp:coreProperties>
</file>

<file path=docProps/thumbnail.jpeg>
</file>