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5A3B19-ECC4-4842-AEF0-FB706C722AEF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A16D62-3E38-4C69-829C-5499C79B12A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32657"/>
            <a:ext cx="4824536" cy="1440159"/>
          </a:xfrm>
        </p:spPr>
        <p:txBody>
          <a:bodyPr/>
          <a:lstStyle/>
          <a:p>
            <a:r>
              <a:rPr lang="ru-RU" dirty="0" smtClean="0"/>
              <a:t>МОЙ   ГОРОД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ина Борисовна\Pictures\image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50" y="332656"/>
            <a:ext cx="1976002" cy="167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ина Борисовна\Pictures\cErZ2SpZQp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618" y="332656"/>
            <a:ext cx="2045838" cy="157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ина Борисовна\Pictures\stadion_neftyanik_notebookufa_r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335447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ина Борисовна\Pictures\Np9E3ouDiX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65153"/>
            <a:ext cx="3331344" cy="229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Нина Борисовна\Pictures\mZEgxDYvhc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50" y="4509120"/>
            <a:ext cx="2288902" cy="212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Нина Борисовна\Pictures\Djwg4oAbKQU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584431"/>
            <a:ext cx="3097910" cy="202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Нина Борисовна\Pictures\1502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246" y="1934151"/>
            <a:ext cx="1737066" cy="231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Нина Борисовна\Pictures\01_b06_m_69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540" y="4584432"/>
            <a:ext cx="2680916" cy="202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256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памятники</a:t>
            </a:r>
            <a:endParaRPr lang="ru-RU" dirty="0"/>
          </a:p>
        </p:txBody>
      </p:sp>
      <p:pic>
        <p:nvPicPr>
          <p:cNvPr id="2050" name="Picture 2" descr="C:\Users\Нина Борисовна\Pictures\0_5b206_ced0f13b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80" y="224227"/>
            <a:ext cx="2344581" cy="360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ина Борисовна\Pictures\1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63875"/>
            <a:ext cx="3467100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ина Борисовна\Pictures\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7563"/>
            <a:ext cx="2915816" cy="193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Нина Борисовна\Pictures\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948" y="2492896"/>
            <a:ext cx="3087414" cy="208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Нина Борисовна\Pictures\1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50" y="4365104"/>
            <a:ext cx="2522532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Нина Борисовна\Pictures\IqqP0xyF5VU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182" y="4178332"/>
            <a:ext cx="3444177" cy="226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Нина Борисовна\Pictures\j6FhzvhaxEk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05" y="4746390"/>
            <a:ext cx="2619909" cy="172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257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театры</a:t>
            </a:r>
            <a:endParaRPr lang="ru-RU" dirty="0"/>
          </a:p>
        </p:txBody>
      </p:sp>
      <p:pic>
        <p:nvPicPr>
          <p:cNvPr id="4" name="Picture 9" descr="C:\Users\Нина Борисовна\Pictures\27989648_teatr_operuy_i_balet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76872"/>
            <a:ext cx="33843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Нина Борисовна\Pictures\mol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26" y="260648"/>
            <a:ext cx="309372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ина Борисовна\Pictures\go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468" y="260648"/>
            <a:ext cx="3122020" cy="239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Нина Борисовна\Pictures\sm-nu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11545"/>
            <a:ext cx="306034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Нина Борисовна\Pictures\bash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4311545"/>
            <a:ext cx="3024337" cy="239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20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132856"/>
            <a:ext cx="1440160" cy="2706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100" name="Picture 4" descr="C:\Users\Нина Борисовна\Pictures\c4a_vUkuye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2506">
            <a:off x="19704" y="386538"/>
            <a:ext cx="3204427" cy="21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Нина Борисовна\Pictures\E81uvIGcP3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3917">
            <a:off x="5875891" y="281880"/>
            <a:ext cx="308099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g01.chitalnya.ru/upload/114/436504220124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781" y="1714834"/>
            <a:ext cx="2460240" cy="327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gr.neftegaz.ru/images/photos/2939/a86db91646be2c4f4aac2b362e5558f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4451">
            <a:off x="5734459" y="2409319"/>
            <a:ext cx="3381597" cy="244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gr.neftegaz.ru/images/photos/2939/52930e947d298919567003f1b42aa2f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9413">
            <a:off x="247075" y="2598544"/>
            <a:ext cx="3299586" cy="230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proza.ru/pics/2010/09/24/6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100" y="5129247"/>
            <a:ext cx="2219405" cy="166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tourism.ufacity.info/upload/iblock/814/01_b17_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872" y="5043335"/>
            <a:ext cx="2558546" cy="169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://img1.liveinternet.ru/images/attach/c/0/52/793/52793150_1261556296_s96803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144" y="22222"/>
            <a:ext cx="1821489" cy="169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://img-fotki.yandex.ru/get/5706/larisabogdanovich.2/0_60587_6fb5679d_X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27" y="4956376"/>
            <a:ext cx="2797816" cy="190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18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4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МОЙ   ГОРОД</vt:lpstr>
      <vt:lpstr>памятники</vt:lpstr>
      <vt:lpstr>театры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  ГОРОД</dc:title>
  <dc:creator>Нина Борисовна</dc:creator>
  <cp:lastModifiedBy>Нина Борисовна</cp:lastModifiedBy>
  <cp:revision>5</cp:revision>
  <dcterms:created xsi:type="dcterms:W3CDTF">2013-01-21T19:39:06Z</dcterms:created>
  <dcterms:modified xsi:type="dcterms:W3CDTF">2013-01-21T20:22:50Z</dcterms:modified>
</cp:coreProperties>
</file>