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7" r:id="rId2"/>
    <p:sldId id="259" r:id="rId3"/>
    <p:sldId id="260" r:id="rId4"/>
    <p:sldId id="274" r:id="rId5"/>
    <p:sldId id="268" r:id="rId6"/>
    <p:sldId id="271" r:id="rId7"/>
    <p:sldId id="272" r:id="rId8"/>
    <p:sldId id="264" r:id="rId9"/>
    <p:sldId id="265" r:id="rId10"/>
    <p:sldId id="273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10" y="1357298"/>
            <a:ext cx="8072494" cy="3714776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5400" b="0" dirty="0" smtClean="0">
                <a:solidFill>
                  <a:srgbClr val="00B050"/>
                </a:solidFill>
                <a:effectLst/>
                <a:latin typeface="Times New Roman" pitchFamily="18" charset="0"/>
              </a:rPr>
              <a:t>Урок математики во 2 классе</a:t>
            </a:r>
            <a:br>
              <a:rPr lang="ru-RU" sz="5400" b="0" dirty="0" smtClean="0">
                <a:solidFill>
                  <a:srgbClr val="00B050"/>
                </a:solidFill>
                <a:effectLst/>
                <a:latin typeface="Times New Roman" pitchFamily="18" charset="0"/>
              </a:rPr>
            </a:br>
            <a:r>
              <a:rPr lang="ru-RU" sz="5400" b="0" dirty="0" smtClean="0">
                <a:solidFill>
                  <a:srgbClr val="00B050"/>
                </a:solidFill>
                <a:effectLst/>
                <a:latin typeface="Times New Roman" pitchFamily="18" charset="0"/>
              </a:rPr>
              <a:t>«Сложение и вычитание </a:t>
            </a:r>
            <a:br>
              <a:rPr lang="ru-RU" sz="5400" b="0" dirty="0" smtClean="0">
                <a:solidFill>
                  <a:srgbClr val="00B050"/>
                </a:solidFill>
                <a:effectLst/>
                <a:latin typeface="Times New Roman" pitchFamily="18" charset="0"/>
              </a:rPr>
            </a:br>
            <a:r>
              <a:rPr lang="ru-RU" sz="5400" b="0" dirty="0" smtClean="0">
                <a:solidFill>
                  <a:srgbClr val="00B050"/>
                </a:solidFill>
                <a:effectLst/>
                <a:latin typeface="Times New Roman" pitchFamily="18" charset="0"/>
              </a:rPr>
              <a:t>в пределах  100»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27584"/>
                <a:gridCol w="7488832"/>
                <a:gridCol w="827584"/>
              </a:tblGrid>
              <a:tr h="1714500"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71450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7145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7145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 descr="IMG_2093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1600" y="692696"/>
            <a:ext cx="2160240" cy="2048994"/>
          </a:xfrm>
          <a:prstGeom prst="rect">
            <a:avLst/>
          </a:prstGeom>
        </p:spPr>
      </p:pic>
      <p:pic>
        <p:nvPicPr>
          <p:cNvPr id="6" name="Рисунок 5" descr="IMG_2093 - копия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84168" y="620688"/>
            <a:ext cx="1879410" cy="208823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203848" y="692696"/>
            <a:ext cx="302433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 сидеть за столом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52120" y="2492896"/>
            <a:ext cx="30243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Так правильно</a:t>
            </a:r>
            <a:endParaRPr lang="ru-RU" sz="20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11560" y="2492896"/>
            <a:ext cx="30243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Так неправильно.</a:t>
            </a:r>
            <a:endParaRPr lang="ru-RU" sz="20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987824" y="2996952"/>
            <a:ext cx="36004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 расположить тетрадь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5856" y="5157192"/>
            <a:ext cx="302433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 держать ручку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4" name="Рисунок 13" descr="IMG_2094 - копия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15616" y="3140968"/>
            <a:ext cx="1656184" cy="1803142"/>
          </a:xfrm>
          <a:prstGeom prst="rect">
            <a:avLst/>
          </a:prstGeom>
        </p:spPr>
      </p:pic>
      <p:pic>
        <p:nvPicPr>
          <p:cNvPr id="15" name="Рисунок 14" descr="IMG_2094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16216" y="3140968"/>
            <a:ext cx="1782397" cy="1872208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611560" y="4797152"/>
            <a:ext cx="30243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Так неправильно.</a:t>
            </a:r>
            <a:endParaRPr lang="ru-RU" sz="20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796136" y="4797152"/>
            <a:ext cx="30243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Так правильно</a:t>
            </a:r>
            <a:endParaRPr lang="ru-RU" sz="20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8" name="Рисунок 17" descr="IMG_2095 - копия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5589240"/>
            <a:ext cx="1920943" cy="936104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5868144" y="6457890"/>
            <a:ext cx="30243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Так правильно</a:t>
            </a:r>
            <a:endParaRPr lang="ru-RU" sz="20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" name="Рисунок 19" descr="IMG_2095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1600" y="5229199"/>
            <a:ext cx="2016224" cy="1356175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683568" y="6457890"/>
            <a:ext cx="30243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Так неправильно.</a:t>
            </a:r>
            <a:endParaRPr lang="ru-RU" sz="20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2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40"/>
                            </p:stCondLst>
                            <p:childTnLst>
                              <p:par>
                                <p:cTn id="2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8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40"/>
                            </p:stCondLst>
                            <p:childTnLst>
                              <p:par>
                                <p:cTn id="5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4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5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6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40"/>
                            </p:stCondLst>
                            <p:childTnLst>
                              <p:par>
                                <p:cTn id="7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1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2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  <p:bldP spid="12" grpId="0"/>
      <p:bldP spid="13" grpId="0"/>
      <p:bldP spid="16" grpId="0"/>
      <p:bldP spid="17" grpId="0"/>
      <p:bldP spid="19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5400" b="0" i="1" dirty="0" smtClean="0"/>
              <a:t>Подведение итогов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3600" dirty="0" smtClean="0"/>
              <a:t>Какие цели и задачи мы с вами ставили в начале урока?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3600" dirty="0" smtClean="0"/>
              <a:t>Что интересного было сегодня на уроке?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3600" dirty="0" smtClean="0"/>
              <a:t>Какие открытия вы для себя сделали?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3600" dirty="0" smtClean="0"/>
              <a:t>Какое настроение оставил этот урок?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5400" dirty="0" smtClean="0">
                <a:solidFill>
                  <a:srgbClr val="FF0000"/>
                </a:solidFill>
              </a:rPr>
              <a:t>      Спасибо за урок!</a:t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>            Молодцы!</a:t>
            </a:r>
          </a:p>
        </p:txBody>
      </p:sp>
      <p:pic>
        <p:nvPicPr>
          <p:cNvPr id="156676" name="Picture 4" descr="Рисунок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143116"/>
            <a:ext cx="539908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56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333375"/>
            <a:ext cx="7543800" cy="2166931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000" b="0" dirty="0" smtClean="0">
                <a:latin typeface="Times New Roman" pitchFamily="18" charset="0"/>
              </a:rPr>
              <a:t>Тип урока: урок комплексного применения знаний и умений</a:t>
            </a:r>
            <a:br>
              <a:rPr lang="ru-RU" sz="4000" b="0" dirty="0" smtClean="0">
                <a:latin typeface="Times New Roman" pitchFamily="18" charset="0"/>
              </a:rPr>
            </a:br>
            <a:r>
              <a:rPr lang="ru-RU" sz="4000" b="0" dirty="0" smtClean="0">
                <a:latin typeface="Times New Roman" pitchFamily="18" charset="0"/>
              </a:rPr>
              <a:t>( урок закрепления )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400" dirty="0" smtClean="0">
                <a:latin typeface="Times New Roman" pitchFamily="18" charset="0"/>
              </a:rPr>
              <a:t>Цель урока: совершенствовать вычислительные навыки учащихся, развивать познавательную активность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Задачи урока: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3600" dirty="0" smtClean="0"/>
              <a:t>Образовательные: формировать навыки счета в пределах 100;совершенствовать навыки решения задач;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3600" dirty="0" smtClean="0"/>
              <a:t>р</a:t>
            </a:r>
            <a:r>
              <a:rPr lang="ru-RU" sz="3600" dirty="0" smtClean="0"/>
              <a:t>азвивающие</a:t>
            </a:r>
            <a:r>
              <a:rPr lang="ru-RU" sz="3600" dirty="0" smtClean="0"/>
              <a:t>: развивать мышление, внимание, навыки самостоятельной работы, самоконтроля и самооценки, </a:t>
            </a:r>
            <a:r>
              <a:rPr lang="ru-RU" sz="3600" dirty="0" smtClean="0"/>
              <a:t>творчества. </a:t>
            </a:r>
            <a:endParaRPr lang="ru-RU" sz="36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71480"/>
            <a:ext cx="6329378" cy="5753120"/>
          </a:xfrm>
        </p:spPr>
        <p:txBody>
          <a:bodyPr>
            <a:no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</a:rPr>
              <a:t>48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</a:rPr>
              <a:t>   - 40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</a:rPr>
              <a:t>         +90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</a:rPr>
              <a:t>              - 50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</a:rPr>
              <a:t>                    +2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</a:rPr>
              <a:t>                        -30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</a:rPr>
              <a:t>                             - 12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66"/>
                </a:solidFill>
              </a:rPr>
              <a:t>                                   </a:t>
            </a:r>
            <a:r>
              <a:rPr lang="ru-RU" sz="4400" dirty="0" smtClean="0">
                <a:ln>
                  <a:solidFill>
                    <a:sysClr val="windowText" lastClr="000000"/>
                  </a:solidFill>
                </a:ln>
                <a:solidFill>
                  <a:srgbClr val="FF0066"/>
                </a:solidFill>
              </a:rPr>
              <a:t> </a:t>
            </a:r>
            <a:r>
              <a:rPr lang="ru-RU" sz="4400" dirty="0" smtClean="0">
                <a:solidFill>
                  <a:srgbClr val="FF0066"/>
                </a:solidFill>
              </a:rPr>
              <a:t> </a:t>
            </a:r>
          </a:p>
        </p:txBody>
      </p:sp>
      <p:pic>
        <p:nvPicPr>
          <p:cNvPr id="7172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72300" y="0"/>
            <a:ext cx="2171700" cy="259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116013" y="908050"/>
            <a:ext cx="1763712" cy="2709863"/>
            <a:chOff x="0" y="2160"/>
            <a:chExt cx="1247" cy="2160"/>
          </a:xfrm>
        </p:grpSpPr>
        <p:sp>
          <p:nvSpPr>
            <p:cNvPr id="242691" name="Oval 3"/>
            <p:cNvSpPr>
              <a:spLocks noChangeArrowheads="1"/>
            </p:cNvSpPr>
            <p:nvPr/>
          </p:nvSpPr>
          <p:spPr bwMode="auto">
            <a:xfrm>
              <a:off x="113" y="3339"/>
              <a:ext cx="1089" cy="981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692" name="Oval 4"/>
            <p:cNvSpPr>
              <a:spLocks noChangeArrowheads="1"/>
            </p:cNvSpPr>
            <p:nvPr/>
          </p:nvSpPr>
          <p:spPr bwMode="auto">
            <a:xfrm>
              <a:off x="204" y="2750"/>
              <a:ext cx="862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693" name="Oval 5"/>
            <p:cNvSpPr>
              <a:spLocks noChangeArrowheads="1"/>
            </p:cNvSpPr>
            <p:nvPr/>
          </p:nvSpPr>
          <p:spPr bwMode="auto">
            <a:xfrm>
              <a:off x="0" y="2750"/>
              <a:ext cx="408" cy="395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694" name="Oval 6"/>
            <p:cNvSpPr>
              <a:spLocks noChangeArrowheads="1"/>
            </p:cNvSpPr>
            <p:nvPr/>
          </p:nvSpPr>
          <p:spPr bwMode="auto">
            <a:xfrm>
              <a:off x="839" y="2704"/>
              <a:ext cx="408" cy="395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695" name="AutoShape 7"/>
            <p:cNvSpPr>
              <a:spLocks noChangeArrowheads="1"/>
            </p:cNvSpPr>
            <p:nvPr/>
          </p:nvSpPr>
          <p:spPr bwMode="auto">
            <a:xfrm>
              <a:off x="249" y="2160"/>
              <a:ext cx="680" cy="680"/>
            </a:xfrm>
            <a:prstGeom prst="smileyFace">
              <a:avLst>
                <a:gd name="adj" fmla="val 4653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696" name="AutoShape 8"/>
            <p:cNvSpPr>
              <a:spLocks noChangeArrowheads="1"/>
            </p:cNvSpPr>
            <p:nvPr/>
          </p:nvSpPr>
          <p:spPr bwMode="auto">
            <a:xfrm rot="16200000">
              <a:off x="272" y="2274"/>
              <a:ext cx="114" cy="521"/>
            </a:xfrm>
            <a:prstGeom prst="triangle">
              <a:avLst>
                <a:gd name="adj" fmla="val 46718"/>
              </a:avLst>
            </a:prstGeom>
            <a:solidFill>
              <a:srgbClr val="99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ru-RU">
                <a:solidFill>
                  <a:srgbClr val="990000"/>
                </a:solidFill>
              </a:endParaRPr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395288" y="3933825"/>
            <a:ext cx="1763712" cy="2709863"/>
            <a:chOff x="0" y="2160"/>
            <a:chExt cx="1247" cy="2160"/>
          </a:xfrm>
        </p:grpSpPr>
        <p:sp>
          <p:nvSpPr>
            <p:cNvPr id="242698" name="Oval 10"/>
            <p:cNvSpPr>
              <a:spLocks noChangeArrowheads="1"/>
            </p:cNvSpPr>
            <p:nvPr/>
          </p:nvSpPr>
          <p:spPr bwMode="auto">
            <a:xfrm>
              <a:off x="113" y="3339"/>
              <a:ext cx="1089" cy="981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699" name="Oval 11"/>
            <p:cNvSpPr>
              <a:spLocks noChangeArrowheads="1"/>
            </p:cNvSpPr>
            <p:nvPr/>
          </p:nvSpPr>
          <p:spPr bwMode="auto">
            <a:xfrm>
              <a:off x="204" y="2750"/>
              <a:ext cx="862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00" name="Oval 12"/>
            <p:cNvSpPr>
              <a:spLocks noChangeArrowheads="1"/>
            </p:cNvSpPr>
            <p:nvPr/>
          </p:nvSpPr>
          <p:spPr bwMode="auto">
            <a:xfrm>
              <a:off x="0" y="2750"/>
              <a:ext cx="408" cy="395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01" name="Oval 13"/>
            <p:cNvSpPr>
              <a:spLocks noChangeArrowheads="1"/>
            </p:cNvSpPr>
            <p:nvPr/>
          </p:nvSpPr>
          <p:spPr bwMode="auto">
            <a:xfrm>
              <a:off x="839" y="2704"/>
              <a:ext cx="408" cy="395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02" name="AutoShape 14"/>
            <p:cNvSpPr>
              <a:spLocks noChangeArrowheads="1"/>
            </p:cNvSpPr>
            <p:nvPr/>
          </p:nvSpPr>
          <p:spPr bwMode="auto">
            <a:xfrm>
              <a:off x="249" y="2160"/>
              <a:ext cx="680" cy="680"/>
            </a:xfrm>
            <a:prstGeom prst="smileyFace">
              <a:avLst>
                <a:gd name="adj" fmla="val 4653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03" name="AutoShape 15"/>
            <p:cNvSpPr>
              <a:spLocks noChangeArrowheads="1"/>
            </p:cNvSpPr>
            <p:nvPr/>
          </p:nvSpPr>
          <p:spPr bwMode="auto">
            <a:xfrm rot="16200000">
              <a:off x="272" y="2274"/>
              <a:ext cx="114" cy="521"/>
            </a:xfrm>
            <a:prstGeom prst="triangle">
              <a:avLst>
                <a:gd name="adj" fmla="val 46718"/>
              </a:avLst>
            </a:prstGeom>
            <a:solidFill>
              <a:srgbClr val="99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ru-RU">
                <a:solidFill>
                  <a:srgbClr val="990000"/>
                </a:solidFill>
              </a:endParaRPr>
            </a:p>
          </p:txBody>
        </p:sp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2484438" y="3933825"/>
            <a:ext cx="1763712" cy="2709863"/>
            <a:chOff x="0" y="2160"/>
            <a:chExt cx="1247" cy="2160"/>
          </a:xfrm>
        </p:grpSpPr>
        <p:sp>
          <p:nvSpPr>
            <p:cNvPr id="242705" name="Oval 17"/>
            <p:cNvSpPr>
              <a:spLocks noChangeArrowheads="1"/>
            </p:cNvSpPr>
            <p:nvPr/>
          </p:nvSpPr>
          <p:spPr bwMode="auto">
            <a:xfrm>
              <a:off x="113" y="3339"/>
              <a:ext cx="1089" cy="981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06" name="Oval 18"/>
            <p:cNvSpPr>
              <a:spLocks noChangeArrowheads="1"/>
            </p:cNvSpPr>
            <p:nvPr/>
          </p:nvSpPr>
          <p:spPr bwMode="auto">
            <a:xfrm>
              <a:off x="204" y="2750"/>
              <a:ext cx="862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07" name="Oval 19"/>
            <p:cNvSpPr>
              <a:spLocks noChangeArrowheads="1"/>
            </p:cNvSpPr>
            <p:nvPr/>
          </p:nvSpPr>
          <p:spPr bwMode="auto">
            <a:xfrm>
              <a:off x="0" y="2750"/>
              <a:ext cx="408" cy="395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08" name="Oval 20"/>
            <p:cNvSpPr>
              <a:spLocks noChangeArrowheads="1"/>
            </p:cNvSpPr>
            <p:nvPr/>
          </p:nvSpPr>
          <p:spPr bwMode="auto">
            <a:xfrm>
              <a:off x="839" y="2704"/>
              <a:ext cx="408" cy="395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09" name="AutoShape 21"/>
            <p:cNvSpPr>
              <a:spLocks noChangeArrowheads="1"/>
            </p:cNvSpPr>
            <p:nvPr/>
          </p:nvSpPr>
          <p:spPr bwMode="auto">
            <a:xfrm>
              <a:off x="249" y="2160"/>
              <a:ext cx="680" cy="680"/>
            </a:xfrm>
            <a:prstGeom prst="smileyFace">
              <a:avLst>
                <a:gd name="adj" fmla="val 4653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10" name="AutoShape 22"/>
            <p:cNvSpPr>
              <a:spLocks noChangeArrowheads="1"/>
            </p:cNvSpPr>
            <p:nvPr/>
          </p:nvSpPr>
          <p:spPr bwMode="auto">
            <a:xfrm rot="16200000">
              <a:off x="272" y="2274"/>
              <a:ext cx="114" cy="521"/>
            </a:xfrm>
            <a:prstGeom prst="triangle">
              <a:avLst>
                <a:gd name="adj" fmla="val 46718"/>
              </a:avLst>
            </a:prstGeom>
            <a:solidFill>
              <a:srgbClr val="99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ru-RU">
                <a:solidFill>
                  <a:srgbClr val="990000"/>
                </a:solidFill>
              </a:endParaRPr>
            </a:p>
          </p:txBody>
        </p:sp>
      </p:grpSp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4859338" y="4148138"/>
            <a:ext cx="1763712" cy="2709862"/>
            <a:chOff x="0" y="2160"/>
            <a:chExt cx="1247" cy="2160"/>
          </a:xfrm>
        </p:grpSpPr>
        <p:sp>
          <p:nvSpPr>
            <p:cNvPr id="242712" name="Oval 24"/>
            <p:cNvSpPr>
              <a:spLocks noChangeArrowheads="1"/>
            </p:cNvSpPr>
            <p:nvPr/>
          </p:nvSpPr>
          <p:spPr bwMode="auto">
            <a:xfrm>
              <a:off x="113" y="3339"/>
              <a:ext cx="1089" cy="981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13" name="Oval 25"/>
            <p:cNvSpPr>
              <a:spLocks noChangeArrowheads="1"/>
            </p:cNvSpPr>
            <p:nvPr/>
          </p:nvSpPr>
          <p:spPr bwMode="auto">
            <a:xfrm>
              <a:off x="204" y="2750"/>
              <a:ext cx="862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14" name="Oval 26"/>
            <p:cNvSpPr>
              <a:spLocks noChangeArrowheads="1"/>
            </p:cNvSpPr>
            <p:nvPr/>
          </p:nvSpPr>
          <p:spPr bwMode="auto">
            <a:xfrm>
              <a:off x="0" y="2750"/>
              <a:ext cx="408" cy="395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15" name="Oval 27"/>
            <p:cNvSpPr>
              <a:spLocks noChangeArrowheads="1"/>
            </p:cNvSpPr>
            <p:nvPr/>
          </p:nvSpPr>
          <p:spPr bwMode="auto">
            <a:xfrm>
              <a:off x="839" y="2704"/>
              <a:ext cx="408" cy="395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16" name="AutoShape 28"/>
            <p:cNvSpPr>
              <a:spLocks noChangeArrowheads="1"/>
            </p:cNvSpPr>
            <p:nvPr/>
          </p:nvSpPr>
          <p:spPr bwMode="auto">
            <a:xfrm>
              <a:off x="249" y="2160"/>
              <a:ext cx="680" cy="680"/>
            </a:xfrm>
            <a:prstGeom prst="smileyFace">
              <a:avLst>
                <a:gd name="adj" fmla="val 4653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17" name="AutoShape 29"/>
            <p:cNvSpPr>
              <a:spLocks noChangeArrowheads="1"/>
            </p:cNvSpPr>
            <p:nvPr/>
          </p:nvSpPr>
          <p:spPr bwMode="auto">
            <a:xfrm rot="16200000">
              <a:off x="272" y="2274"/>
              <a:ext cx="114" cy="521"/>
            </a:xfrm>
            <a:prstGeom prst="triangle">
              <a:avLst>
                <a:gd name="adj" fmla="val 46718"/>
              </a:avLst>
            </a:prstGeom>
            <a:solidFill>
              <a:srgbClr val="99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ru-RU">
                <a:solidFill>
                  <a:srgbClr val="990000"/>
                </a:solidFill>
              </a:endParaRPr>
            </a:p>
          </p:txBody>
        </p:sp>
      </p:grpSp>
      <p:grpSp>
        <p:nvGrpSpPr>
          <p:cNvPr id="6" name="Group 30"/>
          <p:cNvGrpSpPr>
            <a:grpSpLocks/>
          </p:cNvGrpSpPr>
          <p:nvPr/>
        </p:nvGrpSpPr>
        <p:grpSpPr bwMode="auto">
          <a:xfrm>
            <a:off x="7019925" y="3789363"/>
            <a:ext cx="1763713" cy="2709862"/>
            <a:chOff x="0" y="2160"/>
            <a:chExt cx="1247" cy="2160"/>
          </a:xfrm>
        </p:grpSpPr>
        <p:sp>
          <p:nvSpPr>
            <p:cNvPr id="242719" name="Oval 31"/>
            <p:cNvSpPr>
              <a:spLocks noChangeArrowheads="1"/>
            </p:cNvSpPr>
            <p:nvPr/>
          </p:nvSpPr>
          <p:spPr bwMode="auto">
            <a:xfrm>
              <a:off x="113" y="3339"/>
              <a:ext cx="1089" cy="981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20" name="Oval 32"/>
            <p:cNvSpPr>
              <a:spLocks noChangeArrowheads="1"/>
            </p:cNvSpPr>
            <p:nvPr/>
          </p:nvSpPr>
          <p:spPr bwMode="auto">
            <a:xfrm>
              <a:off x="204" y="2750"/>
              <a:ext cx="862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21" name="Oval 33"/>
            <p:cNvSpPr>
              <a:spLocks noChangeArrowheads="1"/>
            </p:cNvSpPr>
            <p:nvPr/>
          </p:nvSpPr>
          <p:spPr bwMode="auto">
            <a:xfrm>
              <a:off x="0" y="2750"/>
              <a:ext cx="408" cy="395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22" name="Oval 34"/>
            <p:cNvSpPr>
              <a:spLocks noChangeArrowheads="1"/>
            </p:cNvSpPr>
            <p:nvPr/>
          </p:nvSpPr>
          <p:spPr bwMode="auto">
            <a:xfrm>
              <a:off x="839" y="2704"/>
              <a:ext cx="408" cy="395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23" name="AutoShape 35"/>
            <p:cNvSpPr>
              <a:spLocks noChangeArrowheads="1"/>
            </p:cNvSpPr>
            <p:nvPr/>
          </p:nvSpPr>
          <p:spPr bwMode="auto">
            <a:xfrm>
              <a:off x="249" y="2160"/>
              <a:ext cx="680" cy="680"/>
            </a:xfrm>
            <a:prstGeom prst="smileyFace">
              <a:avLst>
                <a:gd name="adj" fmla="val 4653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24" name="AutoShape 36"/>
            <p:cNvSpPr>
              <a:spLocks noChangeArrowheads="1"/>
            </p:cNvSpPr>
            <p:nvPr/>
          </p:nvSpPr>
          <p:spPr bwMode="auto">
            <a:xfrm rot="16200000">
              <a:off x="272" y="2274"/>
              <a:ext cx="114" cy="521"/>
            </a:xfrm>
            <a:prstGeom prst="triangle">
              <a:avLst>
                <a:gd name="adj" fmla="val 46718"/>
              </a:avLst>
            </a:prstGeom>
            <a:solidFill>
              <a:srgbClr val="99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ru-RU">
                <a:solidFill>
                  <a:srgbClr val="990000"/>
                </a:solidFill>
              </a:endParaRPr>
            </a:p>
          </p:txBody>
        </p:sp>
      </p:grpSp>
      <p:grpSp>
        <p:nvGrpSpPr>
          <p:cNvPr id="7" name="Group 37"/>
          <p:cNvGrpSpPr>
            <a:grpSpLocks/>
          </p:cNvGrpSpPr>
          <p:nvPr/>
        </p:nvGrpSpPr>
        <p:grpSpPr bwMode="auto">
          <a:xfrm>
            <a:off x="6804025" y="549275"/>
            <a:ext cx="1763713" cy="2709863"/>
            <a:chOff x="0" y="2160"/>
            <a:chExt cx="1247" cy="2160"/>
          </a:xfrm>
        </p:grpSpPr>
        <p:sp>
          <p:nvSpPr>
            <p:cNvPr id="242726" name="Oval 38"/>
            <p:cNvSpPr>
              <a:spLocks noChangeArrowheads="1"/>
            </p:cNvSpPr>
            <p:nvPr/>
          </p:nvSpPr>
          <p:spPr bwMode="auto">
            <a:xfrm>
              <a:off x="113" y="3339"/>
              <a:ext cx="1089" cy="981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27" name="Oval 39"/>
            <p:cNvSpPr>
              <a:spLocks noChangeArrowheads="1"/>
            </p:cNvSpPr>
            <p:nvPr/>
          </p:nvSpPr>
          <p:spPr bwMode="auto">
            <a:xfrm>
              <a:off x="204" y="2750"/>
              <a:ext cx="862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28" name="Oval 40"/>
            <p:cNvSpPr>
              <a:spLocks noChangeArrowheads="1"/>
            </p:cNvSpPr>
            <p:nvPr/>
          </p:nvSpPr>
          <p:spPr bwMode="auto">
            <a:xfrm>
              <a:off x="0" y="2750"/>
              <a:ext cx="408" cy="395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29" name="Oval 41"/>
            <p:cNvSpPr>
              <a:spLocks noChangeArrowheads="1"/>
            </p:cNvSpPr>
            <p:nvPr/>
          </p:nvSpPr>
          <p:spPr bwMode="auto">
            <a:xfrm>
              <a:off x="839" y="2704"/>
              <a:ext cx="408" cy="395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30" name="AutoShape 42"/>
            <p:cNvSpPr>
              <a:spLocks noChangeArrowheads="1"/>
            </p:cNvSpPr>
            <p:nvPr/>
          </p:nvSpPr>
          <p:spPr bwMode="auto">
            <a:xfrm>
              <a:off x="249" y="2160"/>
              <a:ext cx="680" cy="680"/>
            </a:xfrm>
            <a:prstGeom prst="smileyFace">
              <a:avLst>
                <a:gd name="adj" fmla="val 4653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31" name="AutoShape 43"/>
            <p:cNvSpPr>
              <a:spLocks noChangeArrowheads="1"/>
            </p:cNvSpPr>
            <p:nvPr/>
          </p:nvSpPr>
          <p:spPr bwMode="auto">
            <a:xfrm rot="16200000">
              <a:off x="272" y="2274"/>
              <a:ext cx="114" cy="521"/>
            </a:xfrm>
            <a:prstGeom prst="triangle">
              <a:avLst>
                <a:gd name="adj" fmla="val 46718"/>
              </a:avLst>
            </a:prstGeom>
            <a:solidFill>
              <a:srgbClr val="99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ru-RU">
                <a:solidFill>
                  <a:srgbClr val="990000"/>
                </a:solidFill>
              </a:endParaRPr>
            </a:p>
          </p:txBody>
        </p:sp>
      </p:grpSp>
      <p:grpSp>
        <p:nvGrpSpPr>
          <p:cNvPr id="8" name="Group 44"/>
          <p:cNvGrpSpPr>
            <a:grpSpLocks/>
          </p:cNvGrpSpPr>
          <p:nvPr/>
        </p:nvGrpSpPr>
        <p:grpSpPr bwMode="auto">
          <a:xfrm>
            <a:off x="3132138" y="2420938"/>
            <a:ext cx="1025525" cy="768350"/>
            <a:chOff x="2642" y="1525"/>
            <a:chExt cx="646" cy="484"/>
          </a:xfrm>
        </p:grpSpPr>
        <p:sp>
          <p:nvSpPr>
            <p:cNvPr id="242733" name="AutoShape 45"/>
            <p:cNvSpPr>
              <a:spLocks noChangeArrowheads="1"/>
            </p:cNvSpPr>
            <p:nvPr/>
          </p:nvSpPr>
          <p:spPr bwMode="auto">
            <a:xfrm rot="10800000">
              <a:off x="2653" y="1570"/>
              <a:ext cx="635" cy="439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CC3300">
                    <a:gamma/>
                    <a:shade val="46275"/>
                    <a:invGamma/>
                  </a:srgbClr>
                </a:gs>
                <a:gs pos="100000">
                  <a:srgbClr val="CC33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34" name="Freeform 46"/>
            <p:cNvSpPr>
              <a:spLocks/>
            </p:cNvSpPr>
            <p:nvPr/>
          </p:nvSpPr>
          <p:spPr bwMode="auto">
            <a:xfrm>
              <a:off x="2642" y="1791"/>
              <a:ext cx="631" cy="211"/>
            </a:xfrm>
            <a:custGeom>
              <a:avLst/>
              <a:gdLst/>
              <a:ahLst/>
              <a:cxnLst>
                <a:cxn ang="0">
                  <a:pos x="0" y="211"/>
                </a:cxn>
                <a:cxn ang="0">
                  <a:pos x="211" y="28"/>
                </a:cxn>
                <a:cxn ang="0">
                  <a:pos x="454" y="44"/>
                </a:cxn>
                <a:cxn ang="0">
                  <a:pos x="631" y="211"/>
                </a:cxn>
              </a:cxnLst>
              <a:rect l="0" t="0" r="r" b="b"/>
              <a:pathLst>
                <a:path w="631" h="211">
                  <a:moveTo>
                    <a:pt x="0" y="211"/>
                  </a:moveTo>
                  <a:cubicBezTo>
                    <a:pt x="35" y="181"/>
                    <a:pt x="135" y="56"/>
                    <a:pt x="211" y="28"/>
                  </a:cubicBezTo>
                  <a:cubicBezTo>
                    <a:pt x="287" y="0"/>
                    <a:pt x="384" y="14"/>
                    <a:pt x="454" y="44"/>
                  </a:cubicBezTo>
                  <a:cubicBezTo>
                    <a:pt x="524" y="74"/>
                    <a:pt x="594" y="176"/>
                    <a:pt x="631" y="211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2735" name="Text Box 47"/>
            <p:cNvSpPr txBox="1">
              <a:spLocks noChangeArrowheads="1"/>
            </p:cNvSpPr>
            <p:nvPr/>
          </p:nvSpPr>
          <p:spPr bwMode="auto">
            <a:xfrm>
              <a:off x="2789" y="1525"/>
              <a:ext cx="499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3600" b="1">
                  <a:solidFill>
                    <a:schemeClr val="bg1"/>
                  </a:solidFill>
                  <a:latin typeface="Times New Roman" pitchFamily="18" charset="0"/>
                </a:rPr>
                <a:t>60</a:t>
              </a:r>
            </a:p>
          </p:txBody>
        </p:sp>
      </p:grpSp>
      <p:sp>
        <p:nvSpPr>
          <p:cNvPr id="242736" name="Text Box 48"/>
          <p:cNvSpPr txBox="1">
            <a:spLocks noChangeArrowheads="1"/>
          </p:cNvSpPr>
          <p:nvPr/>
        </p:nvSpPr>
        <p:spPr bwMode="auto">
          <a:xfrm>
            <a:off x="1447800" y="2895600"/>
            <a:ext cx="13684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latin typeface="Times New Roman" pitchFamily="18" charset="0"/>
              </a:rPr>
              <a:t>69 - 9</a:t>
            </a:r>
          </a:p>
        </p:txBody>
      </p:sp>
      <p:sp>
        <p:nvSpPr>
          <p:cNvPr id="242737" name="Text Box 49"/>
          <p:cNvSpPr txBox="1">
            <a:spLocks noChangeArrowheads="1"/>
          </p:cNvSpPr>
          <p:nvPr/>
        </p:nvSpPr>
        <p:spPr bwMode="auto">
          <a:xfrm>
            <a:off x="2771775" y="5805488"/>
            <a:ext cx="13684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latin typeface="Times New Roman" pitchFamily="18" charset="0"/>
              </a:rPr>
              <a:t>20 + 7</a:t>
            </a:r>
          </a:p>
        </p:txBody>
      </p:sp>
      <p:sp>
        <p:nvSpPr>
          <p:cNvPr id="242738" name="Text Box 50"/>
          <p:cNvSpPr txBox="1">
            <a:spLocks noChangeArrowheads="1"/>
          </p:cNvSpPr>
          <p:nvPr/>
        </p:nvSpPr>
        <p:spPr bwMode="auto">
          <a:xfrm>
            <a:off x="684213" y="5805488"/>
            <a:ext cx="13684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latin typeface="Times New Roman" pitchFamily="18" charset="0"/>
              </a:rPr>
              <a:t>50 + 2</a:t>
            </a:r>
          </a:p>
        </p:txBody>
      </p:sp>
      <p:sp>
        <p:nvSpPr>
          <p:cNvPr id="242739" name="Text Box 51"/>
          <p:cNvSpPr txBox="1">
            <a:spLocks noChangeArrowheads="1"/>
          </p:cNvSpPr>
          <p:nvPr/>
        </p:nvSpPr>
        <p:spPr bwMode="auto">
          <a:xfrm>
            <a:off x="5076825" y="6021388"/>
            <a:ext cx="13684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latin typeface="Times New Roman" pitchFamily="18" charset="0"/>
              </a:rPr>
              <a:t> 97 - 90</a:t>
            </a:r>
          </a:p>
        </p:txBody>
      </p:sp>
      <p:sp>
        <p:nvSpPr>
          <p:cNvPr id="242740" name="Text Box 52"/>
          <p:cNvSpPr txBox="1">
            <a:spLocks noChangeArrowheads="1"/>
          </p:cNvSpPr>
          <p:nvPr/>
        </p:nvSpPr>
        <p:spPr bwMode="auto">
          <a:xfrm>
            <a:off x="7308850" y="5661025"/>
            <a:ext cx="13684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latin typeface="Times New Roman" pitchFamily="18" charset="0"/>
              </a:rPr>
              <a:t>73 - 3</a:t>
            </a:r>
          </a:p>
        </p:txBody>
      </p:sp>
      <p:sp>
        <p:nvSpPr>
          <p:cNvPr id="242741" name="Text Box 53"/>
          <p:cNvSpPr txBox="1">
            <a:spLocks noChangeArrowheads="1"/>
          </p:cNvSpPr>
          <p:nvPr/>
        </p:nvSpPr>
        <p:spPr bwMode="auto">
          <a:xfrm>
            <a:off x="7019925" y="2492375"/>
            <a:ext cx="13684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latin typeface="Times New Roman" pitchFamily="18" charset="0"/>
              </a:rPr>
              <a:t>10 + 5</a:t>
            </a:r>
          </a:p>
        </p:txBody>
      </p:sp>
      <p:grpSp>
        <p:nvGrpSpPr>
          <p:cNvPr id="9" name="Group 54"/>
          <p:cNvGrpSpPr>
            <a:grpSpLocks/>
          </p:cNvGrpSpPr>
          <p:nvPr/>
        </p:nvGrpSpPr>
        <p:grpSpPr bwMode="auto">
          <a:xfrm>
            <a:off x="4284663" y="2924175"/>
            <a:ext cx="1025525" cy="768350"/>
            <a:chOff x="2642" y="1525"/>
            <a:chExt cx="646" cy="484"/>
          </a:xfrm>
        </p:grpSpPr>
        <p:sp>
          <p:nvSpPr>
            <p:cNvPr id="242743" name="AutoShape 55"/>
            <p:cNvSpPr>
              <a:spLocks noChangeArrowheads="1"/>
            </p:cNvSpPr>
            <p:nvPr/>
          </p:nvSpPr>
          <p:spPr bwMode="auto">
            <a:xfrm rot="10800000">
              <a:off x="2653" y="1570"/>
              <a:ext cx="635" cy="439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CC3300">
                    <a:gamma/>
                    <a:shade val="46275"/>
                    <a:invGamma/>
                  </a:srgbClr>
                </a:gs>
                <a:gs pos="100000">
                  <a:srgbClr val="CC33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44" name="Freeform 56"/>
            <p:cNvSpPr>
              <a:spLocks/>
            </p:cNvSpPr>
            <p:nvPr/>
          </p:nvSpPr>
          <p:spPr bwMode="auto">
            <a:xfrm>
              <a:off x="2642" y="1791"/>
              <a:ext cx="631" cy="211"/>
            </a:xfrm>
            <a:custGeom>
              <a:avLst/>
              <a:gdLst/>
              <a:ahLst/>
              <a:cxnLst>
                <a:cxn ang="0">
                  <a:pos x="0" y="211"/>
                </a:cxn>
                <a:cxn ang="0">
                  <a:pos x="211" y="28"/>
                </a:cxn>
                <a:cxn ang="0">
                  <a:pos x="454" y="44"/>
                </a:cxn>
                <a:cxn ang="0">
                  <a:pos x="631" y="211"/>
                </a:cxn>
              </a:cxnLst>
              <a:rect l="0" t="0" r="r" b="b"/>
              <a:pathLst>
                <a:path w="631" h="211">
                  <a:moveTo>
                    <a:pt x="0" y="211"/>
                  </a:moveTo>
                  <a:cubicBezTo>
                    <a:pt x="35" y="181"/>
                    <a:pt x="135" y="56"/>
                    <a:pt x="211" y="28"/>
                  </a:cubicBezTo>
                  <a:cubicBezTo>
                    <a:pt x="287" y="0"/>
                    <a:pt x="384" y="14"/>
                    <a:pt x="454" y="44"/>
                  </a:cubicBezTo>
                  <a:cubicBezTo>
                    <a:pt x="524" y="74"/>
                    <a:pt x="594" y="176"/>
                    <a:pt x="631" y="211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2745" name="Text Box 57"/>
            <p:cNvSpPr txBox="1">
              <a:spLocks noChangeArrowheads="1"/>
            </p:cNvSpPr>
            <p:nvPr/>
          </p:nvSpPr>
          <p:spPr bwMode="auto">
            <a:xfrm>
              <a:off x="2789" y="1525"/>
              <a:ext cx="499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3600" b="1">
                  <a:solidFill>
                    <a:schemeClr val="bg1"/>
                  </a:solidFill>
                  <a:latin typeface="Times New Roman" pitchFamily="18" charset="0"/>
                </a:rPr>
                <a:t>27</a:t>
              </a:r>
            </a:p>
          </p:txBody>
        </p:sp>
      </p:grpSp>
      <p:grpSp>
        <p:nvGrpSpPr>
          <p:cNvPr id="10" name="Group 58"/>
          <p:cNvGrpSpPr>
            <a:grpSpLocks/>
          </p:cNvGrpSpPr>
          <p:nvPr/>
        </p:nvGrpSpPr>
        <p:grpSpPr bwMode="auto">
          <a:xfrm>
            <a:off x="5562600" y="2895600"/>
            <a:ext cx="1025525" cy="768350"/>
            <a:chOff x="2642" y="1525"/>
            <a:chExt cx="646" cy="484"/>
          </a:xfrm>
        </p:grpSpPr>
        <p:sp>
          <p:nvSpPr>
            <p:cNvPr id="242747" name="AutoShape 59"/>
            <p:cNvSpPr>
              <a:spLocks noChangeArrowheads="1"/>
            </p:cNvSpPr>
            <p:nvPr/>
          </p:nvSpPr>
          <p:spPr bwMode="auto">
            <a:xfrm rot="10800000">
              <a:off x="2653" y="1570"/>
              <a:ext cx="635" cy="439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CC3300">
                    <a:gamma/>
                    <a:shade val="46275"/>
                    <a:invGamma/>
                  </a:srgbClr>
                </a:gs>
                <a:gs pos="100000">
                  <a:srgbClr val="CC33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48" name="Freeform 60"/>
            <p:cNvSpPr>
              <a:spLocks/>
            </p:cNvSpPr>
            <p:nvPr/>
          </p:nvSpPr>
          <p:spPr bwMode="auto">
            <a:xfrm>
              <a:off x="2642" y="1791"/>
              <a:ext cx="631" cy="211"/>
            </a:xfrm>
            <a:custGeom>
              <a:avLst/>
              <a:gdLst/>
              <a:ahLst/>
              <a:cxnLst>
                <a:cxn ang="0">
                  <a:pos x="0" y="211"/>
                </a:cxn>
                <a:cxn ang="0">
                  <a:pos x="211" y="28"/>
                </a:cxn>
                <a:cxn ang="0">
                  <a:pos x="454" y="44"/>
                </a:cxn>
                <a:cxn ang="0">
                  <a:pos x="631" y="211"/>
                </a:cxn>
              </a:cxnLst>
              <a:rect l="0" t="0" r="r" b="b"/>
              <a:pathLst>
                <a:path w="631" h="211">
                  <a:moveTo>
                    <a:pt x="0" y="211"/>
                  </a:moveTo>
                  <a:cubicBezTo>
                    <a:pt x="35" y="181"/>
                    <a:pt x="135" y="56"/>
                    <a:pt x="211" y="28"/>
                  </a:cubicBezTo>
                  <a:cubicBezTo>
                    <a:pt x="287" y="0"/>
                    <a:pt x="384" y="14"/>
                    <a:pt x="454" y="44"/>
                  </a:cubicBezTo>
                  <a:cubicBezTo>
                    <a:pt x="524" y="74"/>
                    <a:pt x="594" y="176"/>
                    <a:pt x="631" y="211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2749" name="Text Box 61"/>
            <p:cNvSpPr txBox="1">
              <a:spLocks noChangeArrowheads="1"/>
            </p:cNvSpPr>
            <p:nvPr/>
          </p:nvSpPr>
          <p:spPr bwMode="auto">
            <a:xfrm>
              <a:off x="2789" y="1525"/>
              <a:ext cx="499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3600" b="1">
                  <a:solidFill>
                    <a:schemeClr val="bg1"/>
                  </a:solidFill>
                  <a:latin typeface="Times New Roman" pitchFamily="18" charset="0"/>
                </a:rPr>
                <a:t>7</a:t>
              </a:r>
            </a:p>
          </p:txBody>
        </p:sp>
      </p:grpSp>
      <p:grpSp>
        <p:nvGrpSpPr>
          <p:cNvPr id="11" name="Group 62"/>
          <p:cNvGrpSpPr>
            <a:grpSpLocks/>
          </p:cNvGrpSpPr>
          <p:nvPr/>
        </p:nvGrpSpPr>
        <p:grpSpPr bwMode="auto">
          <a:xfrm>
            <a:off x="5508625" y="1989138"/>
            <a:ext cx="1025525" cy="768350"/>
            <a:chOff x="2642" y="1525"/>
            <a:chExt cx="646" cy="484"/>
          </a:xfrm>
        </p:grpSpPr>
        <p:sp>
          <p:nvSpPr>
            <p:cNvPr id="242751" name="AutoShape 63"/>
            <p:cNvSpPr>
              <a:spLocks noChangeArrowheads="1"/>
            </p:cNvSpPr>
            <p:nvPr/>
          </p:nvSpPr>
          <p:spPr bwMode="auto">
            <a:xfrm rot="10800000">
              <a:off x="2653" y="1570"/>
              <a:ext cx="635" cy="439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CC3300">
                    <a:gamma/>
                    <a:shade val="46275"/>
                    <a:invGamma/>
                  </a:srgbClr>
                </a:gs>
                <a:gs pos="100000">
                  <a:srgbClr val="CC33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52" name="Freeform 64"/>
            <p:cNvSpPr>
              <a:spLocks/>
            </p:cNvSpPr>
            <p:nvPr/>
          </p:nvSpPr>
          <p:spPr bwMode="auto">
            <a:xfrm>
              <a:off x="2642" y="1791"/>
              <a:ext cx="631" cy="211"/>
            </a:xfrm>
            <a:custGeom>
              <a:avLst/>
              <a:gdLst/>
              <a:ahLst/>
              <a:cxnLst>
                <a:cxn ang="0">
                  <a:pos x="0" y="211"/>
                </a:cxn>
                <a:cxn ang="0">
                  <a:pos x="211" y="28"/>
                </a:cxn>
                <a:cxn ang="0">
                  <a:pos x="454" y="44"/>
                </a:cxn>
                <a:cxn ang="0">
                  <a:pos x="631" y="211"/>
                </a:cxn>
              </a:cxnLst>
              <a:rect l="0" t="0" r="r" b="b"/>
              <a:pathLst>
                <a:path w="631" h="211">
                  <a:moveTo>
                    <a:pt x="0" y="211"/>
                  </a:moveTo>
                  <a:cubicBezTo>
                    <a:pt x="35" y="181"/>
                    <a:pt x="135" y="56"/>
                    <a:pt x="211" y="28"/>
                  </a:cubicBezTo>
                  <a:cubicBezTo>
                    <a:pt x="287" y="0"/>
                    <a:pt x="384" y="14"/>
                    <a:pt x="454" y="44"/>
                  </a:cubicBezTo>
                  <a:cubicBezTo>
                    <a:pt x="524" y="74"/>
                    <a:pt x="594" y="176"/>
                    <a:pt x="631" y="211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2753" name="Text Box 65"/>
            <p:cNvSpPr txBox="1">
              <a:spLocks noChangeArrowheads="1"/>
            </p:cNvSpPr>
            <p:nvPr/>
          </p:nvSpPr>
          <p:spPr bwMode="auto">
            <a:xfrm>
              <a:off x="2789" y="1525"/>
              <a:ext cx="499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3600" b="1">
                  <a:solidFill>
                    <a:schemeClr val="bg1"/>
                  </a:solidFill>
                  <a:latin typeface="Times New Roman" pitchFamily="18" charset="0"/>
                </a:rPr>
                <a:t>70</a:t>
              </a:r>
            </a:p>
          </p:txBody>
        </p:sp>
      </p:grpSp>
      <p:grpSp>
        <p:nvGrpSpPr>
          <p:cNvPr id="12" name="Group 66"/>
          <p:cNvGrpSpPr>
            <a:grpSpLocks/>
          </p:cNvGrpSpPr>
          <p:nvPr/>
        </p:nvGrpSpPr>
        <p:grpSpPr bwMode="auto">
          <a:xfrm>
            <a:off x="4572000" y="1341438"/>
            <a:ext cx="1025525" cy="768350"/>
            <a:chOff x="2642" y="1525"/>
            <a:chExt cx="646" cy="484"/>
          </a:xfrm>
        </p:grpSpPr>
        <p:sp>
          <p:nvSpPr>
            <p:cNvPr id="242755" name="AutoShape 67"/>
            <p:cNvSpPr>
              <a:spLocks noChangeArrowheads="1"/>
            </p:cNvSpPr>
            <p:nvPr/>
          </p:nvSpPr>
          <p:spPr bwMode="auto">
            <a:xfrm rot="10800000">
              <a:off x="2653" y="1570"/>
              <a:ext cx="635" cy="439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CC3300">
                    <a:gamma/>
                    <a:shade val="46275"/>
                    <a:invGamma/>
                  </a:srgbClr>
                </a:gs>
                <a:gs pos="100000">
                  <a:srgbClr val="CC33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56" name="Freeform 68"/>
            <p:cNvSpPr>
              <a:spLocks/>
            </p:cNvSpPr>
            <p:nvPr/>
          </p:nvSpPr>
          <p:spPr bwMode="auto">
            <a:xfrm>
              <a:off x="2642" y="1791"/>
              <a:ext cx="631" cy="211"/>
            </a:xfrm>
            <a:custGeom>
              <a:avLst/>
              <a:gdLst/>
              <a:ahLst/>
              <a:cxnLst>
                <a:cxn ang="0">
                  <a:pos x="0" y="211"/>
                </a:cxn>
                <a:cxn ang="0">
                  <a:pos x="211" y="28"/>
                </a:cxn>
                <a:cxn ang="0">
                  <a:pos x="454" y="44"/>
                </a:cxn>
                <a:cxn ang="0">
                  <a:pos x="631" y="211"/>
                </a:cxn>
              </a:cxnLst>
              <a:rect l="0" t="0" r="r" b="b"/>
              <a:pathLst>
                <a:path w="631" h="211">
                  <a:moveTo>
                    <a:pt x="0" y="211"/>
                  </a:moveTo>
                  <a:cubicBezTo>
                    <a:pt x="35" y="181"/>
                    <a:pt x="135" y="56"/>
                    <a:pt x="211" y="28"/>
                  </a:cubicBezTo>
                  <a:cubicBezTo>
                    <a:pt x="287" y="0"/>
                    <a:pt x="384" y="14"/>
                    <a:pt x="454" y="44"/>
                  </a:cubicBezTo>
                  <a:cubicBezTo>
                    <a:pt x="524" y="74"/>
                    <a:pt x="594" y="176"/>
                    <a:pt x="631" y="211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2757" name="Text Box 69"/>
            <p:cNvSpPr txBox="1">
              <a:spLocks noChangeArrowheads="1"/>
            </p:cNvSpPr>
            <p:nvPr/>
          </p:nvSpPr>
          <p:spPr bwMode="auto">
            <a:xfrm>
              <a:off x="2789" y="1525"/>
              <a:ext cx="499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3600" b="1">
                  <a:solidFill>
                    <a:schemeClr val="bg1"/>
                  </a:solidFill>
                  <a:latin typeface="Times New Roman" pitchFamily="18" charset="0"/>
                </a:rPr>
                <a:t>15</a:t>
              </a:r>
            </a:p>
          </p:txBody>
        </p:sp>
      </p:grpSp>
      <p:grpSp>
        <p:nvGrpSpPr>
          <p:cNvPr id="13" name="Group 70"/>
          <p:cNvGrpSpPr>
            <a:grpSpLocks/>
          </p:cNvGrpSpPr>
          <p:nvPr/>
        </p:nvGrpSpPr>
        <p:grpSpPr bwMode="auto">
          <a:xfrm>
            <a:off x="2916238" y="1412875"/>
            <a:ext cx="1025525" cy="768350"/>
            <a:chOff x="2642" y="1525"/>
            <a:chExt cx="646" cy="484"/>
          </a:xfrm>
        </p:grpSpPr>
        <p:sp>
          <p:nvSpPr>
            <p:cNvPr id="242759" name="AutoShape 71"/>
            <p:cNvSpPr>
              <a:spLocks noChangeArrowheads="1"/>
            </p:cNvSpPr>
            <p:nvPr/>
          </p:nvSpPr>
          <p:spPr bwMode="auto">
            <a:xfrm rot="10800000">
              <a:off x="2653" y="1570"/>
              <a:ext cx="635" cy="439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CC3300">
                    <a:gamma/>
                    <a:shade val="46275"/>
                    <a:invGamma/>
                  </a:srgbClr>
                </a:gs>
                <a:gs pos="100000">
                  <a:srgbClr val="CC33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60" name="Freeform 72"/>
            <p:cNvSpPr>
              <a:spLocks/>
            </p:cNvSpPr>
            <p:nvPr/>
          </p:nvSpPr>
          <p:spPr bwMode="auto">
            <a:xfrm>
              <a:off x="2642" y="1791"/>
              <a:ext cx="631" cy="211"/>
            </a:xfrm>
            <a:custGeom>
              <a:avLst/>
              <a:gdLst/>
              <a:ahLst/>
              <a:cxnLst>
                <a:cxn ang="0">
                  <a:pos x="0" y="211"/>
                </a:cxn>
                <a:cxn ang="0">
                  <a:pos x="211" y="28"/>
                </a:cxn>
                <a:cxn ang="0">
                  <a:pos x="454" y="44"/>
                </a:cxn>
                <a:cxn ang="0">
                  <a:pos x="631" y="211"/>
                </a:cxn>
              </a:cxnLst>
              <a:rect l="0" t="0" r="r" b="b"/>
              <a:pathLst>
                <a:path w="631" h="211">
                  <a:moveTo>
                    <a:pt x="0" y="211"/>
                  </a:moveTo>
                  <a:cubicBezTo>
                    <a:pt x="35" y="181"/>
                    <a:pt x="135" y="56"/>
                    <a:pt x="211" y="28"/>
                  </a:cubicBezTo>
                  <a:cubicBezTo>
                    <a:pt x="287" y="0"/>
                    <a:pt x="384" y="14"/>
                    <a:pt x="454" y="44"/>
                  </a:cubicBezTo>
                  <a:cubicBezTo>
                    <a:pt x="524" y="74"/>
                    <a:pt x="594" y="176"/>
                    <a:pt x="631" y="211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2761" name="Text Box 73"/>
            <p:cNvSpPr txBox="1">
              <a:spLocks noChangeArrowheads="1"/>
            </p:cNvSpPr>
            <p:nvPr/>
          </p:nvSpPr>
          <p:spPr bwMode="auto">
            <a:xfrm>
              <a:off x="2789" y="1525"/>
              <a:ext cx="499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3600" b="1">
                  <a:solidFill>
                    <a:schemeClr val="bg1"/>
                  </a:solidFill>
                  <a:latin typeface="Times New Roman" pitchFamily="18" charset="0"/>
                </a:rPr>
                <a:t>52</a:t>
              </a:r>
            </a:p>
          </p:txBody>
        </p:sp>
      </p:grpSp>
      <p:sp>
        <p:nvSpPr>
          <p:cNvPr id="242762" name="Text Box 74"/>
          <p:cNvSpPr txBox="1">
            <a:spLocks noChangeArrowheads="1"/>
          </p:cNvSpPr>
          <p:nvPr/>
        </p:nvSpPr>
        <p:spPr bwMode="auto">
          <a:xfrm>
            <a:off x="2268538" y="339725"/>
            <a:ext cx="4679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0000CC"/>
                </a:solidFill>
                <a:latin typeface="Monotype Corsiva" pitchFamily="66" charset="0"/>
              </a:rPr>
              <a:t>Надень ведро снеговику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4.91329E-6 C 0.00417 -0.03745 0.00208 -0.01317 0.00017 -0.08786 C -0.00017 -0.10011 -0.00087 -0.11237 -0.00121 -0.12462 C -0.00226 -0.16554 0.00052 -0.25942 -0.02326 -0.29502 C -0.02604 -0.30867 -0.03142 -0.31398 -0.03785 -0.32277 C -0.04358 -0.33017 -0.04826 -0.33988 -0.05555 -0.34335 C -0.0658 -0.36023 -0.09548 -0.363 -0.10833 -0.36416 C -0.12934 -0.36346 -0.15035 -0.36346 -0.17135 -0.36208 C -0.17708 -0.36161 -0.18125 -0.35491 -0.1816 -0.34589 C -0.18194 -0.33364 -0.1816 -0.32115 -0.1816 -0.3089 " pathEditMode="relative" rAng="0" ptsTypes="fffffffff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" y="-1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01 -0.07168 C 0.01857 -0.07306 0.01996 -0.07491 0.0217 -0.07584 C 0.02482 -0.07769 0.03125 -0.08 0.03125 -0.08 C 0.0408 -0.08902 0.04705 -0.10266 0.05503 -0.11399 C 0.05746 -0.12347 0.06041 -0.12162 0.06458 -0.12879 C 0.06996 -0.1378 0.07691 -0.14682 0.08368 -0.15399 C 0.08923 -0.15977 0.08732 -0.16347 0.09479 -0.16671 C 0.1026 -0.1778 0.11909 -0.17919 0.12968 -0.1815 C 0.13541 -0.18289 0.14132 -0.18451 0.14705 -0.1859 C 0.16302 -0.19006 0.15104 -0.18821 0.16145 -0.19422 C 0.16597 -0.19699 0.17152 -0.19699 0.17569 -0.20069 C 0.17725 -0.20208 0.17864 -0.20393 0.18038 -0.20486 C 0.18541 -0.20763 0.19114 -0.20879 0.19635 -0.2111 C 0.20538 -0.21503 0.21389 -0.21919 0.22326 -0.22173 C 0.24184 -0.22104 0.26041 -0.22243 0.27882 -0.21965 C 0.28281 -0.21896 0.28368 -0.20486 0.28368 -0.20486 " pathEditMode="relative" ptsTypes="fffffffffffffffA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535 -0.03213 C 0.02743 -0.05017 0.03177 -0.07583 0.0191 -0.08716 C 0.01476 -0.10427 0.02083 -0.08346 0.01424 -0.0978 C 0.01128 -0.10427 0.01076 -0.10867 0.00642 -0.11468 C 0.00399 -0.12462 -0.00399 -0.13479 -0.00955 -0.14219 C -0.01406 -0.1593 -0.00729 -0.13896 -0.01632 -0.15052 C -0.02448 -0.16185 -0.00955 -0.15375 -0.02222 -0.15907 C -0.03368 -0.17364 -0.04531 -0.17826 -0.06042 -0.18427 C -0.06389 -0.18566 -0.06649 -0.1882 -0.06979 -0.18867 C -0.08351 -0.19005 -0.10955 -0.19283 -0.10955 -0.1926 C -0.12431 -0.19768 -0.13906 -0.20277 -0.15399 -0.20555 C -0.20833 -0.20393 -0.20885 -0.21734 -0.23646 -0.19283 C -0.24392 -0.17803 -0.23976 -0.18289 -0.24757 -0.17595 C -0.25087 -0.16208 -0.24618 -0.17549 -0.25399 -0.16739 C -0.25556 -0.16578 -0.25608 -0.16323 -0.25712 -0.16115 C -0.25903 -0.15283 -0.26302 -0.15144 -0.26667 -0.14427 C -0.2684 -0.13687 -0.27049 -0.13271 -0.27465 -0.12739 C -0.28333 -0.00832 -0.28003 -0.16555 -0.27622 0.16648 C -0.27604 0.17642 -0.27292 0.19029 -0.26823 0.19815 C -0.26337 0.20648 -0.25642 0.21226 -0.25069 0.21943 C -0.24861 0.22752 -0.2467 0.2296 -0.24132 0.23422 C -0.23559 0.25503 -0.24392 0.22313 -0.23802 0.27862 C -0.23767 0.28116 -0.2349 0.28486 -0.2349 0.28509 " pathEditMode="relative" rAng="0" ptsTypes="ffffffffffffffffffffff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" y="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316 -0.02936 C 0.03264 -0.03145 0.0316 -0.03353 0.03143 -0.03584 C 0.03056 -0.04347 0.03108 -0.05133 0.02986 -0.05896 C 0.0283 -0.06936 0.02153 -0.07283 0.01719 -0.08023 C 0.0132 -0.08694 0.00868 -0.0904 0.00452 -0.09711 C 0.00278 -0.09988 0.00087 -0.1059 -0.00191 -0.10775 C -0.00868 -0.11237 -0.01493 -0.1126 -0.02239 -0.11399 C -0.06493 -0.1126 -0.08125 -0.11561 -0.11458 -0.10127 C -0.12152 -0.09503 -0.12309 -0.08832 -0.12569 -0.07815 C -0.12621 -0.06405 -0.12639 -0.04994 -0.12725 -0.03584 C -0.12795 -0.02428 -0.13837 -0.00856 -0.14462 0.00023 C -0.14774 0.01179 -0.15277 0.02012 -0.15573 0.03191 C -0.15798 0.04139 -0.15573 0.05156 -0.15573 0.0615 " pathEditMode="relative" rAng="0" ptsTypes="ffffffffffff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65 0.07191 C -0.03403 0.0837 -0.01823 0.06543 -0.04219 0.07838 C -0.04375 0.0793 -0.04358 0.08254 -0.04375 0.08462 C -0.0441 0.09086 -0.04375 0.09734 -0.04375 0.10358 " pathEditMode="relative" ptsTypes="fffA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49 -0.04231 C 0.01857 -0.04647 0.02083 -0.05086 0.02291 -0.05502 C 0.02396 -0.05711 0.02448 -0.05988 0.02604 -0.06127 C 0.03194 -0.06658 0.02934 -0.06358 0.03402 -0.06982 C 0.03767 -0.08462 0.04114 -0.09618 0.05295 -0.1015 C 0.07257 -0.1008 0.09218 -0.1015 0.1118 -0.09942 C 0.1125 -0.09942 0.12222 -0.08254 0.12448 -0.08023 C 0.13003 -0.07468 0.13767 -0.06658 0.14357 -0.06127 C 0.14809 -0.05734 0.15208 -0.05618 0.15625 -0.05063 C 0.1585 -0.04161 0.1585 -0.03352 0.1625 -0.02543 C 0.1651 -0.01456 0.17239 -0.00763 0.17847 -4.73988E-6 C 0.18038 0.00763 0.18125 0.01411 0.18472 0.02105 C 0.18646 0.03261 0.18732 0.03261 0.19271 0.04024 C 0.19357 0.04671 0.19531 0.05272 0.19583 0.0592 C 0.1967 0.0696 0.19618 0.08047 0.19739 0.09087 C 0.19791 0.09526 0.20069 0.10359 0.20069 0.10382 C 0.20139 0.12787 0.20382 0.1533 0.20382 0.17758 " pathEditMode="relative" rAng="0" ptsTypes="ffffffffffffffffA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" y="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31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4495800"/>
            <a:ext cx="28194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931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4495800"/>
            <a:ext cx="2895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931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4495800"/>
            <a:ext cx="2895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9337" name="Rectangle 25"/>
          <p:cNvSpPr>
            <a:spLocks noChangeArrowheads="1"/>
          </p:cNvSpPr>
          <p:nvPr/>
        </p:nvSpPr>
        <p:spPr bwMode="auto">
          <a:xfrm>
            <a:off x="990600" y="6096000"/>
            <a:ext cx="946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5400">
                <a:solidFill>
                  <a:schemeClr val="bg1"/>
                </a:solidFill>
              </a:rPr>
              <a:t>56</a:t>
            </a:r>
          </a:p>
        </p:txBody>
      </p:sp>
      <p:sp>
        <p:nvSpPr>
          <p:cNvPr id="269338" name="Rectangle 26"/>
          <p:cNvSpPr>
            <a:spLocks noChangeArrowheads="1"/>
          </p:cNvSpPr>
          <p:nvPr/>
        </p:nvSpPr>
        <p:spPr bwMode="auto">
          <a:xfrm>
            <a:off x="3810000" y="6096000"/>
            <a:ext cx="946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5400">
                <a:solidFill>
                  <a:schemeClr val="bg1"/>
                </a:solidFill>
              </a:rPr>
              <a:t>23</a:t>
            </a:r>
          </a:p>
        </p:txBody>
      </p:sp>
      <p:sp>
        <p:nvSpPr>
          <p:cNvPr id="269339" name="Rectangle 27"/>
          <p:cNvSpPr>
            <a:spLocks noChangeArrowheads="1"/>
          </p:cNvSpPr>
          <p:nvPr/>
        </p:nvSpPr>
        <p:spPr bwMode="auto">
          <a:xfrm>
            <a:off x="6781800" y="6096000"/>
            <a:ext cx="946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5400">
                <a:solidFill>
                  <a:schemeClr val="bg1"/>
                </a:solidFill>
              </a:rPr>
              <a:t>47</a:t>
            </a:r>
          </a:p>
        </p:txBody>
      </p:sp>
      <p:pic>
        <p:nvPicPr>
          <p:cNvPr id="269341" name="Picture 29" descr="MCj0193366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7145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9333" name="Rectangle 21"/>
          <p:cNvSpPr>
            <a:spLocks noChangeArrowheads="1"/>
          </p:cNvSpPr>
          <p:nvPr/>
        </p:nvSpPr>
        <p:spPr bwMode="auto">
          <a:xfrm rot="-1469933">
            <a:off x="0" y="381000"/>
            <a:ext cx="13731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ru-RU" sz="2800" b="1">
                <a:solidFill>
                  <a:schemeClr val="bg1"/>
                </a:solidFill>
              </a:rPr>
              <a:t>43 – 20</a:t>
            </a:r>
          </a:p>
        </p:txBody>
      </p:sp>
      <p:pic>
        <p:nvPicPr>
          <p:cNvPr id="269343" name="Picture 31" descr="MCj0193366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0"/>
            <a:ext cx="17145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9332" name="Rectangle 20"/>
          <p:cNvSpPr>
            <a:spLocks noChangeArrowheads="1"/>
          </p:cNvSpPr>
          <p:nvPr/>
        </p:nvSpPr>
        <p:spPr bwMode="auto">
          <a:xfrm rot="-2040952">
            <a:off x="1828800" y="381000"/>
            <a:ext cx="1436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800" b="1">
                <a:solidFill>
                  <a:schemeClr val="bg1"/>
                </a:solidFill>
              </a:rPr>
              <a:t>67 – 20</a:t>
            </a:r>
            <a:r>
              <a:rPr lang="ru-RU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269344" name="Picture 32" descr="MCj0193366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0"/>
            <a:ext cx="17145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9330" name="Rectangle 18"/>
          <p:cNvSpPr>
            <a:spLocks noChangeArrowheads="1"/>
          </p:cNvSpPr>
          <p:nvPr/>
        </p:nvSpPr>
        <p:spPr bwMode="auto">
          <a:xfrm rot="-2433811">
            <a:off x="3962400" y="0"/>
            <a:ext cx="1905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800" b="1">
                <a:solidFill>
                  <a:schemeClr val="bg1"/>
                </a:solidFill>
              </a:rPr>
              <a:t>58 – 2	</a:t>
            </a:r>
            <a:r>
              <a:rPr lang="ru-RU"/>
              <a:t> </a:t>
            </a:r>
          </a:p>
        </p:txBody>
      </p:sp>
      <p:pic>
        <p:nvPicPr>
          <p:cNvPr id="269345" name="Picture 33" descr="MCj0193366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0"/>
            <a:ext cx="17145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9331" name="Rectangle 19"/>
          <p:cNvSpPr>
            <a:spLocks noChangeArrowheads="1"/>
          </p:cNvSpPr>
          <p:nvPr/>
        </p:nvSpPr>
        <p:spPr bwMode="auto">
          <a:xfrm rot="-2270667">
            <a:off x="5715000" y="304800"/>
            <a:ext cx="1371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800" b="1">
                <a:solidFill>
                  <a:schemeClr val="bg1"/>
                </a:solidFill>
              </a:rPr>
              <a:t>20 + 3</a:t>
            </a:r>
            <a:r>
              <a:rPr lang="ru-RU"/>
              <a:t> </a:t>
            </a:r>
          </a:p>
        </p:txBody>
      </p:sp>
      <p:pic>
        <p:nvPicPr>
          <p:cNvPr id="269346" name="Picture 34" descr="MCj0193366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00" y="0"/>
            <a:ext cx="17145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9335" name="Rectangle 23"/>
          <p:cNvSpPr>
            <a:spLocks noChangeArrowheads="1"/>
          </p:cNvSpPr>
          <p:nvPr/>
        </p:nvSpPr>
        <p:spPr bwMode="auto">
          <a:xfrm rot="-2195466">
            <a:off x="7696200" y="381000"/>
            <a:ext cx="11842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ru-RU" sz="2800" b="1">
                <a:solidFill>
                  <a:schemeClr val="bg1"/>
                </a:solidFill>
              </a:rPr>
              <a:t>40 + 7</a:t>
            </a:r>
          </a:p>
        </p:txBody>
      </p:sp>
      <p:pic>
        <p:nvPicPr>
          <p:cNvPr id="269347" name="Picture 35" descr="MCj0193366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600200"/>
            <a:ext cx="17145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9329" name="Rectangle 17"/>
          <p:cNvSpPr>
            <a:spLocks noChangeArrowheads="1"/>
          </p:cNvSpPr>
          <p:nvPr/>
        </p:nvSpPr>
        <p:spPr bwMode="auto">
          <a:xfrm rot="-2449621">
            <a:off x="152400" y="1752600"/>
            <a:ext cx="20764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800" b="1">
                <a:solidFill>
                  <a:schemeClr val="bg1"/>
                </a:solidFill>
              </a:rPr>
              <a:t>49 – 2</a:t>
            </a:r>
            <a:r>
              <a:rPr lang="ru-RU" sz="2800" b="1"/>
              <a:t>	</a:t>
            </a:r>
            <a:r>
              <a:rPr lang="ru-RU"/>
              <a:t> </a:t>
            </a:r>
          </a:p>
        </p:txBody>
      </p:sp>
      <p:pic>
        <p:nvPicPr>
          <p:cNvPr id="269348" name="Picture 36" descr="MCj0193366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0" y="1524000"/>
            <a:ext cx="17145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9328" name="Rectangle 16"/>
          <p:cNvSpPr>
            <a:spLocks noChangeArrowheads="1"/>
          </p:cNvSpPr>
          <p:nvPr/>
        </p:nvSpPr>
        <p:spPr bwMode="auto">
          <a:xfrm rot="-1743277">
            <a:off x="2819400" y="1905000"/>
            <a:ext cx="1282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800" b="1">
                <a:solidFill>
                  <a:schemeClr val="bg1"/>
                </a:solidFill>
              </a:rPr>
              <a:t>50 + 6</a:t>
            </a:r>
            <a:r>
              <a:rPr lang="ru-RU" sz="2800"/>
              <a:t> </a:t>
            </a:r>
          </a:p>
        </p:txBody>
      </p:sp>
      <p:pic>
        <p:nvPicPr>
          <p:cNvPr id="269349" name="Picture 37" descr="MCj0193366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00" y="1600200"/>
            <a:ext cx="17145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9350" name="Picture 38" descr="MCj0193366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1447800"/>
            <a:ext cx="17145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9336" name="Rectangle 24"/>
          <p:cNvSpPr>
            <a:spLocks noChangeArrowheads="1"/>
          </p:cNvSpPr>
          <p:nvPr/>
        </p:nvSpPr>
        <p:spPr bwMode="auto">
          <a:xfrm rot="-1722315">
            <a:off x="7467600" y="2057400"/>
            <a:ext cx="1436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ru-RU" sz="2800" b="1">
                <a:solidFill>
                  <a:schemeClr val="bg1"/>
                </a:solidFill>
              </a:rPr>
              <a:t>66 – 10</a:t>
            </a:r>
            <a:r>
              <a:rPr lang="ru-RU"/>
              <a:t> </a:t>
            </a:r>
          </a:p>
        </p:txBody>
      </p:sp>
      <p:sp>
        <p:nvSpPr>
          <p:cNvPr id="269327" name="Rectangle 15"/>
          <p:cNvSpPr>
            <a:spLocks noChangeArrowheads="1"/>
          </p:cNvSpPr>
          <p:nvPr/>
        </p:nvSpPr>
        <p:spPr bwMode="auto">
          <a:xfrm rot="-1970337">
            <a:off x="5105400" y="1752600"/>
            <a:ext cx="1447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800" b="1">
                <a:solidFill>
                  <a:schemeClr val="bg1"/>
                </a:solidFill>
              </a:rPr>
              <a:t>25 – 2</a:t>
            </a:r>
            <a:r>
              <a:rPr lang="ru-RU" sz="2800" b="1"/>
              <a:t>	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04624E-6 C 0.00208 0.0007 0.00469 -4.04624E-6 0.00625 0.00208 C 0.00833 0.00486 0.0092 0.01827 0.01267 0.02336 C 0.01788 0.03145 0.02448 0.04116 0.03021 0.04856 C 0.03576 0.07168 0.02708 0.03746 0.0349 0.06128 C 0.03629 0.06544 0.03698 0.06983 0.03802 0.07399 C 0.03854 0.07654 0.04132 0.07654 0.04288 0.07815 C 0.04826 0.08393 0.05 0.08648 0.05712 0.08879 C 0.06528 0.09526 0.07274 0.10359 0.0809 0.10983 C 0.08906 0.11607 0.08264 0.10706 0.09201 0.1163 C 0.09445 0.11862 0.09618 0.12208 0.09844 0.12463 C 0.09983 0.12625 0.10156 0.12763 0.10313 0.12902 C 0.10695 0.16971 0.10747 0.21133 0.10156 0.25156 C 0.10208 0.2726 0.10174 0.29388 0.10313 0.31492 C 0.1033 0.317 0.10538 0.31769 0.10625 0.31931 C 0.10712 0.32116 0.10712 0.3237 0.10799 0.32555 C 0.11632 0.34521 0.12761 0.36347 0.14445 0.36787 C 0.14983 0.37249 0.15399 0.37411 0.16024 0.37619 C 0.19879 0.3748 0.24948 0.3718 0.28733 0.37619 C 0.29115 0.37665 0.29323 0.38313 0.29688 0.38474 C 0.30486 0.3926 0.31094 0.40278 0.3191 0.41018 C 0.32326 0.41873 0.32917 0.42474 0.33333 0.4333 C 0.3375 0.45041 0.33872 0.46891 0.34288 0.48625 C 0.3434 0.55954 0.34375 0.63284 0.34445 0.70613 C 0.34549 0.81596 0.33767 0.78128 0.34757 0.82243 C 0.34965 0.86844 0.35313 0.91422 0.35868 0.95977 C 0.36042 0.97318 0.36094 0.98682 0.36354 1 C 0.36181 1.0259 0.36806 1.02521 0.36024 1.02521 " pathEditMode="relative" ptsTypes="fffffffffffffffffffffffffffA">
                                      <p:cBhvr>
                                        <p:cTn id="6" dur="2000" fill="hold"/>
                                        <p:tgtEl>
                                          <p:spTgt spid="2693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27168E-6 C 0.0026 0.00069 0.00538 0.00116 0.00798 0.00208 C 0.01128 0.00324 0.01753 0.00624 0.01753 0.00624 C 0.02326 0.01133 0.02899 0.01411 0.03489 0.01896 C 0.03993 0.02867 0.04895 0.03561 0.05711 0.04 C 0.0677 0.05411 0.08211 0.06775 0.09687 0.07168 C 0.12621 0.09179 0.12604 0.08278 0.17777 0.08439 C 0.18454 0.08717 0.18836 0.09411 0.19531 0.09711 C 0.20017 0.117 0.19253 0.09017 0.20156 0.10775 C 0.20416 0.1126 0.20451 0.11931 0.20642 0.12463 C 0.20538 0.15954 0.20208 0.19006 0.19843 0.22405 C 0.19895 0.24162 0.19861 0.25919 0.2 0.27653 C 0.20017 0.28 0.20225 0.28231 0.20329 0.28532 C 0.21007 0.3059 0.22048 0.31838 0.23333 0.33179 C 0.24392 0.34266 0.25555 0.35515 0.26823 0.36116 C 0.27083 0.36231 0.27361 0.36231 0.27621 0.36347 C 0.27951 0.36463 0.28264 0.36578 0.28576 0.36763 C 0.296 0.37318 0.30468 0.38081 0.31597 0.38243 C 0.34027 0.3859 0.36475 0.38844 0.38889 0.39306 C 0.39305 0.39515 0.39757 0.397 0.40156 0.39954 C 0.40364 0.40093 0.40573 0.40254 0.40798 0.4037 C 0.41423 0.40694 0.4184 0.40717 0.42378 0.41202 C 0.42951 0.41711 0.43507 0.42497 0.43975 0.43121 C 0.44132 0.4333 0.44132 0.43746 0.44288 0.43954 C 0.44461 0.44185 0.44722 0.44254 0.4493 0.44393 C 0.45954 0.46451 0.45312 0.47584 0.45555 0.50728 C 0.4559 0.51168 0.45885 0.52 0.45885 0.52 C 0.46007 0.53572 0.46041 0.54058 0.4651 0.55376 C 0.47066 0.59121 0.4684 0.63283 0.46996 0.67006 C 0.47083 0.69295 0.48281 0.7126 0.48889 0.73341 C 0.48941 0.74821 0.48906 0.76832 0.49218 0.78428 C 0.49583 0.80324 0.50382 0.82012 0.51111 0.837 C 0.51232 0.85017 0.51458 0.8622 0.51597 0.87515 C 0.51736 0.88809 0.51788 0.90358 0.52552 0.91306 C 0.52725 0.92208 0.5302 0.92809 0.53333 0.93642 C 0.53524 0.94983 0.54027 0.96301 0.546 0.97434 C 0.54687 0.99237 0.54323 1.01017 0.55243 1.02312 C 0.55416 1.03029 0.5552 1.02775 0.55243 1.03145 " pathEditMode="relative" ptsTypes="fffffffffffffffffffffffffffffffffffffA">
                                      <p:cBhvr>
                                        <p:cTn id="10" dur="2000" fill="hold"/>
                                        <p:tgtEl>
                                          <p:spTgt spid="2693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17919E-6 C 0.00503 0.04786 0.00434 0.09572 0.00625 0.14381 C 0.00573 0.16208 0.00555 0.18057 0.00469 0.19884 C 0.00417 0.20855 -0.00139 0.22335 -0.00313 0.2326 C -0.0066 0.25156 -0.00556 0.26959 -0.0191 0.28115 C -0.02396 0.29133 -0.03021 0.29364 -0.0382 0.29826 C -0.04618 0.30289 -0.05417 0.30844 -0.06198 0.31306 C -0.06545 0.31514 -0.06962 0.31514 -0.07309 0.31722 C -0.08281 0.32254 -0.08958 0.33271 -0.1 0.33618 C -0.11511 0.34959 -0.11354 0.34867 -0.1349 0.35098 C -0.1434 0.35352 -0.15226 0.35375 -0.16042 0.35745 C -0.16788 0.36069 -0.17309 0.3674 -0.1809 0.36994 C -0.18872 0.37688 -0.19705 0.38219 -0.20486 0.38913 C -0.22674 0.40878 -0.24653 0.4319 -0.26511 0.45664 C -0.26823 0.46081 -0.26979 0.4689 -0.27153 0.47352 C -0.27517 0.483 -0.27465 0.47768 -0.27934 0.48832 C -0.28455 0.50011 -0.28646 0.5126 -0.29375 0.52231 C -0.29601 0.53757 -0.29965 0.54266 -0.30486 0.55607 C -0.3066 0.56531 -0.3099 0.57063 -0.31267 0.57942 C -0.31771 0.59514 -0.32274 0.60994 -0.32708 0.62589 C -0.32882 0.64023 -0.32986 0.65826 -0.33333 0.67237 C -0.33611 0.69849 -0.33889 0.72439 -0.34132 0.75052 C -0.34219 0.7919 -0.34445 0.90474 -0.34445 0.93872 C -0.34445 0.96046 -0.34288 1.02589 -0.34288 1.00416 " pathEditMode="relative" ptsTypes="fffffffffffffffffffffffA">
                                      <p:cBhvr>
                                        <p:cTn id="14" dur="2000" fill="hold"/>
                                        <p:tgtEl>
                                          <p:spTgt spid="2693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5E-6 4.56647E-6 C 0.0033 0.00901 0.00747 0.01225 0.01268 0.01895 C 0.01737 0.03815 0.01337 0.01965 0.0158 0.06335 C 0.01685 0.083 0.02067 0.10173 0.02535 0.12046 C 0.02848 0.14612 0.02657 0.17433 0.03334 0.19861 C 0.03282 0.20994 0.03126 0.25687 0.03004 0.2726 C 0.02848 0.29202 0.02258 0.31028 0.02049 0.32971 C 0.01876 0.34682 0.01945 0.3741 0.00938 0.38682 C 0.00539 0.40277 -0.00086 0.41919 -0.00798 0.43329 C -0.01024 0.44254 -0.01354 0.44693 -0.01753 0.45456 C -0.01892 0.45711 -0.01909 0.46057 -0.02065 0.46289 C -0.02395 0.4682 -0.03176 0.47768 -0.03176 0.47768 C -0.03385 0.48601 -0.03749 0.48947 -0.04131 0.49664 C -0.05173 0.5163 -0.06649 0.53063 -0.08263 0.54104 C -0.08801 0.54867 -0.08437 0.54474 -0.09531 0.54959 C -0.09687 0.55028 -0.09999 0.55167 -0.09999 0.55167 C -0.10659 0.56 -0.09947 0.55213 -0.10954 0.55815 C -0.11545 0.56161 -0.1217 0.56832 -0.12708 0.57294 C -0.14288 0.58612 -0.15642 0.603 -0.17152 0.61734 C -0.18663 0.63167 -0.16718 0.61572 -0.17951 0.62982 C -0.18333 0.63421 -0.18767 0.63514 -0.19062 0.64046 C -0.19392 0.6467 -0.19722 0.65271 -0.19999 0.65942 C -0.20225 0.66474 -0.2026 0.67121 -0.20486 0.67653 C -0.21319 0.69618 -0.20642 0.67375 -0.21284 0.69341 C -0.21788 0.7089 -0.20815 0.68739 -0.22065 0.71237 C -0.2217 0.71445 -0.22395 0.71861 -0.22395 0.71861 C -0.22656 0.72924 -0.23194 0.7378 -0.23506 0.7482 C -0.23628 0.75237 -0.23819 0.76092 -0.23819 0.76092 C -0.24965 0.86936 -0.24131 0.78057 -0.24131 1.02936 " pathEditMode="relative" ptsTypes="ffffffffffffffffffffffffffffA">
                                      <p:cBhvr>
                                        <p:cTn id="18" dur="2000" fill="hold"/>
                                        <p:tgtEl>
                                          <p:spTgt spid="2693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3.12139E-6 C 0.00399 0.01573 0.00417 0.04463 -0.00955 0.05064 C -0.01389 0.05665 -0.01875 0.05758 -0.02378 0.06336 C -0.03316 0.07422 -0.04114 0.08555 -0.05243 0.09295 C -0.06163 0.10567 -0.05208 0.09388 -0.06354 0.10359 C -0.07535 0.11353 -0.08559 0.12416 -0.09531 0.13734 C -0.11042 0.15769 -0.08958 0.12995 -0.10486 0.15006 C -0.10642 0.15214 -0.10955 0.1563 -0.10955 0.1563 C -0.11007 0.15838 -0.11007 0.16093 -0.11111 0.16278 C -0.11337 0.16671 -0.11736 0.16902 -0.1191 0.17341 C -0.1217 0.18058 -0.12274 0.18705 -0.12708 0.19237 C -0.12812 0.19515 -0.12899 0.19815 -0.13021 0.2007 C -0.13108 0.20232 -0.13264 0.20324 -0.13333 0.20509 C -0.1401 0.22035 -0.14462 0.237 -0.1493 0.25364 C -0.14878 0.2733 -0.14896 0.29318 -0.14757 0.31284 C -0.14722 0.317 -0.14253 0.33064 -0.14132 0.33619 C -0.13802 0.35168 -0.13455 0.36694 -0.13177 0.38266 C -0.13299 0.72208 -0.12049 0.69272 -0.13819 0.86451 C -0.13993 0.90474 -0.14097 0.94474 -0.14288 0.98497 C -0.1434 0.99723 -0.14601 1.00879 -0.14601 1.02104 " pathEditMode="relative" ptsTypes="fffffffffffffffffffA">
                                      <p:cBhvr>
                                        <p:cTn id="22" dur="2000" fill="hold"/>
                                        <p:tgtEl>
                                          <p:spTgt spid="2693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0.00069 C -0.00643 0.01087 -0.00851 0.02405 -0.01042 0.03746 C -0.00903 0.07469 -0.0092 0.08417 0.00069 0.11353 C 0.00503 0.12648 0.00555 0.13295 0.0151 0.14104 C 0.02152 0.15237 0.03142 0.15862 0.04045 0.16648 C 0.05312 0.17758 0.04357 0.17272 0.05312 0.17688 C 0.05972 0.18289 0.06597 0.18706 0.07378 0.1896 C 0.08281 0.19561 0.0908 0.19977 0.10069 0.20232 C 0.11128 0.20925 0.12396 0.21041 0.13559 0.21295 C 0.16597 0.2118 0.19201 0.20925 0.22135 0.20648 C 0.28264 0.20833 0.34097 0.21018 0.40225 0.20648 C 0.44739 0.20763 0.4908 0.20948 0.53559 0.21295 C 0.57205 0.22243 0.55659 0.21966 0.58177 0.22336 C 0.60382 0.23214 0.62743 0.23862 0.65 0.24463 C 0.6625 0.25295 0.65017 0.24555 0.67066 0.25295 C 0.68021 0.25642 0.68975 0.26151 0.69913 0.26567 C 0.70364 0.28417 0.70659 0.30451 0.7151 0.3207 C 0.71649 0.32856 0.7184 0.33619 0.71979 0.34405 C 0.72118 0.49943 0.71979 0.65411 0.71979 0.80902 " pathEditMode="relative" rAng="0" ptsTypes="ffffffffffffffffffA">
                                      <p:cBhvr>
                                        <p:cTn id="26" dur="2000" fill="hold"/>
                                        <p:tgtEl>
                                          <p:spTgt spid="2693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6" y="4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12139E-6 C 0.00295 0.01063 0.00868 0.01433 0.01441 0.02104 C 0.02152 0.02936 0.02378 0.03792 0.0302 0.04647 C 0.03368 0.06058 0.03889 0.07376 0.04444 0.0867 C 0.04635 0.0911 0.05086 0.09942 0.05086 0.09942 C 0.0533 0.11214 0.0585 0.12393 0.06354 0.13526 C 0.06597 0.1489 0.06857 0.16139 0.06996 0.17549 C 0.06944 0.19884 0.07343 0.23491 0.06198 0.2578 C 0.05833 0.27329 0.05052 0.28393 0.04288 0.29595 C 0.04114 0.2985 0.04027 0.30219 0.03819 0.30428 C 0.03645 0.30589 0.03385 0.30589 0.03177 0.30659 C 0.02395 0.31699 0.01684 0.32277 0.00642 0.32555 C -0.00035 0.33156 -0.00834 0.33803 -0.0158 0.34243 C -0.02032 0.3452 -0.02535 0.34659 -0.03004 0.34867 C -0.0316 0.34936 -0.0349 0.35098 -0.0349 0.35098 C -0.0441 0.36023 -0.05434 0.36254 -0.06493 0.36786 C -0.08108 0.37572 -0.06181 0.36902 -0.07778 0.3741 C -0.08403 0.37826 -0.09011 0.38173 -0.0967 0.38474 C -0.1007 0.38982 -0.10417 0.39283 -0.10938 0.39537 C -0.11042 0.39676 -0.11146 0.39838 -0.11268 0.39954 C -0.11459 0.40115 -0.11719 0.40162 -0.11893 0.4037 C -0.12049 0.40532 -0.12084 0.40855 -0.12223 0.41017 C -0.129 0.41803 -0.12986 0.4178 -0.13646 0.42058 C -0.14844 0.43191 -0.13403 0.41919 -0.14601 0.42705 C -0.15157 0.43075 -0.15434 0.43676 -0.16025 0.43977 C -0.1632 0.4437 -0.16719 0.44601 -0.1698 0.45017 C -0.17605 0.46058 -0.16563 0.4541 -0.17605 0.45873 C -0.17709 0.46011 -0.17795 0.46196 -0.17934 0.46289 C -0.18073 0.46404 -0.18282 0.46335 -0.18403 0.46497 C -0.18681 0.46867 -0.18785 0.47399 -0.19045 0.47769 C -0.19931 0.48994 -0.19497 0.483 -0.20313 0.49896 C -0.20608 0.50497 -0.21129 0.50982 -0.21424 0.51584 C -0.21545 0.51838 -0.2165 0.52139 -0.21736 0.52416 C -0.21858 0.52763 -0.21893 0.53156 -0.22049 0.5348 C -0.23004 0.55491 -0.22136 0.52832 -0.22848 0.54751 C -0.2316 0.55584 -0.23282 0.56162 -0.23802 0.56855 C -0.23993 0.58474 -0.24601 0.60277 -0.25226 0.61734 C -0.25348 0.62035 -0.25591 0.62266 -0.25712 0.62566 C -0.26285 0.63907 -0.26771 0.6541 -0.27292 0.66798 C -0.27466 0.67283 -0.27518 0.68 -0.27605 0.68485 C -0.279 0.70219 -0.28299 0.72092 -0.29045 0.73572 C -0.29236 0.74613 -0.29393 0.75329 -0.3 0.76092 C -0.30122 0.76578 -0.30157 0.7711 -0.30313 0.77572 C -0.30747 0.78959 -0.30539 0.77503 -0.30782 0.78844 C -0.30851 0.79191 -0.30834 0.79561 -0.30938 0.79907 C -0.3132 0.81202 -0.31858 0.82381 -0.32223 0.83699 C -0.32275 0.84115 -0.32257 0.84578 -0.32379 0.84971 C -0.32518 0.85433 -0.33004 0.86243 -0.33004 0.86243 C -0.33056 0.86451 -0.33091 0.86682 -0.3316 0.8689 C -0.33212 0.87029 -0.33993 0.88139 -0.3349 0.88139 " pathEditMode="relative" ptsTypes="fffffffffffffffffffffffffffffffffffffffffffffffffA">
                                      <p:cBhvr>
                                        <p:cTn id="30" dur="2000" fill="hold"/>
                                        <p:tgtEl>
                                          <p:spTgt spid="2693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62428E-7 C 0.00052 0.00485 0.00035 0.01017 0.00156 0.01479 C 0.00243 0.01803 0.00521 0.01988 0.00643 0.02312 C 0.00747 0.02566 0.00747 0.0289 0.00799 0.03167 C 0.00747 0.05919 0.00747 0.08647 0.00643 0.11398 C 0.00591 0.12624 -0.00295 0.13664 -0.00798 0.14566 C -0.01371 0.15583 -0.01857 0.16855 -0.02534 0.17757 C -0.03993 0.19699 -0.07066 0.21734 -0.09045 0.22612 C -0.09722 0.2326 -0.10225 0.23907 -0.10955 0.24508 C -0.11215 0.2474 -0.11753 0.25156 -0.11753 0.25156 C -0.11857 0.25433 -0.11944 0.25734 -0.12066 0.25988 C -0.12309 0.26497 -0.12864 0.27468 -0.12864 0.27468 C -0.1309 0.28716 -0.13368 0.29618 -0.13975 0.30635 C -0.14114 0.31583 -0.14375 0.32277 -0.146 0.33179 C -0.14722 0.34543 -0.14496 0.3667 -0.15243 0.37618 C -0.15347 0.37896 -0.15469 0.38173 -0.15555 0.38474 C -0.15677 0.3889 -0.15868 0.39722 -0.15868 0.39722 C -0.15885 0.40763 -0.16614 0.64763 -0.15712 0.68485 C -0.15364 0.72624 -0.14913 0.76763 -0.14913 0.80948 " pathEditMode="relative" ptsTypes="ffffffffffffffffffA">
                                      <p:cBhvr>
                                        <p:cTn id="34" dur="2000" fill="hold"/>
                                        <p:tgtEl>
                                          <p:spTgt spid="269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6185E-6 C 0.00174 0.00902 0.00399 0.0155 0.00799 0.02313 C 0.02379 0.08879 0.0125 0.10544 -0.00312 0.14798 C -0.00781 0.16047 -0.01493 0.17295 -0.02535 0.17758 C -0.03194 0.1859 -0.03837 0.18891 -0.04601 0.19446 C -0.05417 0.20047 -0.06198 0.20671 -0.06979 0.21342 C -0.07309 0.21619 -0.08837 0.22174 -0.09358 0.22405 C -0.10104 0.23353 -0.09236 0.22382 -0.10955 0.23237 C -0.11406 0.23446 -0.11771 0.23885 -0.12222 0.24093 C -0.12812 0.24347 -0.14219 0.24579 -0.14913 0.24717 C -0.17864 0.26729 -0.19184 0.25457 -0.23976 0.25573 C -0.26042 0.25503 -0.28108 0.25527 -0.30156 0.25365 C -0.30712 0.25318 -0.32587 0.24671 -0.33177 0.24509 C -0.36667 0.23584 -0.40156 0.22844 -0.43646 0.21989 C -0.45052 0.21642 -0.46337 0.2111 -0.47778 0.20925 C -0.50035 0.20093 -0.52257 0.19862 -0.54601 0.19446 C -0.5618 0.18729 -0.5776 0.18729 -0.59358 0.18174 C -0.6118 0.17527 -0.62396 0.17157 -0.64288 0.16902 C -0.68958 0.17018 -0.73142 0.16995 -0.77621 0.17966 C -0.77986 0.18197 -0.7842 0.18243 -0.78733 0.1859 C -0.79323 0.19214 -0.7941 0.20833 -0.79531 0.21758 C -0.79392 0.27607 -0.79531 0.28717 -0.7842 0.3318 C -0.78351 0.40394 -0.77344 0.6148 -0.7842 0.69342 C -0.78472 0.7533 -0.74236 0.87307 -0.78733 0.87307 " pathEditMode="relative" ptsTypes="fffffffffffffffffffffffA">
                                      <p:cBhvr>
                                        <p:cTn id="38" dur="2000" fill="hold"/>
                                        <p:tgtEl>
                                          <p:spTgt spid="2693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Rectangle 3"/>
          <p:cNvSpPr>
            <a:spLocks noChangeArrowheads="1"/>
          </p:cNvSpPr>
          <p:nvPr/>
        </p:nvSpPr>
        <p:spPr bwMode="auto">
          <a:xfrm>
            <a:off x="0" y="5684838"/>
            <a:ext cx="1306513" cy="1173162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0116" name="Rectangle 4"/>
          <p:cNvSpPr>
            <a:spLocks noChangeArrowheads="1"/>
          </p:cNvSpPr>
          <p:nvPr/>
        </p:nvSpPr>
        <p:spPr bwMode="auto">
          <a:xfrm>
            <a:off x="1306513" y="5684838"/>
            <a:ext cx="1308100" cy="1173162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0117" name="Rectangle 5"/>
          <p:cNvSpPr>
            <a:spLocks noChangeArrowheads="1"/>
          </p:cNvSpPr>
          <p:nvPr/>
        </p:nvSpPr>
        <p:spPr bwMode="auto">
          <a:xfrm>
            <a:off x="1306513" y="4511675"/>
            <a:ext cx="1308100" cy="1173163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0118" name="Rectangle 6"/>
          <p:cNvSpPr>
            <a:spLocks noChangeArrowheads="1"/>
          </p:cNvSpPr>
          <p:nvPr/>
        </p:nvSpPr>
        <p:spPr bwMode="auto">
          <a:xfrm>
            <a:off x="1306513" y="3336925"/>
            <a:ext cx="1308100" cy="11747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0119" name="Rectangle 7"/>
          <p:cNvSpPr>
            <a:spLocks noChangeArrowheads="1"/>
          </p:cNvSpPr>
          <p:nvPr/>
        </p:nvSpPr>
        <p:spPr bwMode="auto">
          <a:xfrm>
            <a:off x="1306513" y="2163763"/>
            <a:ext cx="1308100" cy="1173162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0120" name="Rectangle 8"/>
          <p:cNvSpPr>
            <a:spLocks noChangeArrowheads="1"/>
          </p:cNvSpPr>
          <p:nvPr/>
        </p:nvSpPr>
        <p:spPr bwMode="auto">
          <a:xfrm>
            <a:off x="2614613" y="5684838"/>
            <a:ext cx="1306512" cy="1173162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0121" name="Rectangle 9"/>
          <p:cNvSpPr>
            <a:spLocks noChangeArrowheads="1"/>
          </p:cNvSpPr>
          <p:nvPr/>
        </p:nvSpPr>
        <p:spPr bwMode="auto">
          <a:xfrm>
            <a:off x="2614613" y="4511675"/>
            <a:ext cx="1306512" cy="1173163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4400">
              <a:solidFill>
                <a:schemeClr val="hlink"/>
              </a:solidFill>
              <a:latin typeface="Times New Roman" pitchFamily="18" charset="0"/>
            </a:endParaRPr>
          </a:p>
        </p:txBody>
      </p:sp>
      <p:sp>
        <p:nvSpPr>
          <p:cNvPr id="90122" name="Rectangle 10"/>
          <p:cNvSpPr>
            <a:spLocks noChangeArrowheads="1"/>
          </p:cNvSpPr>
          <p:nvPr/>
        </p:nvSpPr>
        <p:spPr bwMode="auto">
          <a:xfrm>
            <a:off x="2614613" y="3336925"/>
            <a:ext cx="1306512" cy="11747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0123" name="Rectangle 11"/>
          <p:cNvSpPr>
            <a:spLocks noChangeArrowheads="1"/>
          </p:cNvSpPr>
          <p:nvPr/>
        </p:nvSpPr>
        <p:spPr bwMode="auto">
          <a:xfrm>
            <a:off x="2614613" y="2163763"/>
            <a:ext cx="1306512" cy="1173162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0124" name="Rectangle 12"/>
          <p:cNvSpPr>
            <a:spLocks noChangeArrowheads="1"/>
          </p:cNvSpPr>
          <p:nvPr/>
        </p:nvSpPr>
        <p:spPr bwMode="auto">
          <a:xfrm>
            <a:off x="3921125" y="5684838"/>
            <a:ext cx="1308100" cy="1173162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0125" name="Rectangle 13"/>
          <p:cNvSpPr>
            <a:spLocks noChangeArrowheads="1"/>
          </p:cNvSpPr>
          <p:nvPr/>
        </p:nvSpPr>
        <p:spPr bwMode="auto">
          <a:xfrm>
            <a:off x="3921125" y="4511675"/>
            <a:ext cx="1308100" cy="1173163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0126" name="Rectangle 14"/>
          <p:cNvSpPr>
            <a:spLocks noChangeArrowheads="1"/>
          </p:cNvSpPr>
          <p:nvPr/>
        </p:nvSpPr>
        <p:spPr bwMode="auto">
          <a:xfrm>
            <a:off x="3921125" y="3336925"/>
            <a:ext cx="1308100" cy="11747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0127" name="Rectangle 15"/>
          <p:cNvSpPr>
            <a:spLocks noChangeArrowheads="1"/>
          </p:cNvSpPr>
          <p:nvPr/>
        </p:nvSpPr>
        <p:spPr bwMode="auto">
          <a:xfrm>
            <a:off x="3921125" y="2163763"/>
            <a:ext cx="1308100" cy="1173162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0128" name="Rectangle 16"/>
          <p:cNvSpPr>
            <a:spLocks noChangeArrowheads="1"/>
          </p:cNvSpPr>
          <p:nvPr/>
        </p:nvSpPr>
        <p:spPr bwMode="auto">
          <a:xfrm>
            <a:off x="5229225" y="5684838"/>
            <a:ext cx="1306513" cy="1173162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0129" name="Rectangle 17"/>
          <p:cNvSpPr>
            <a:spLocks noChangeArrowheads="1"/>
          </p:cNvSpPr>
          <p:nvPr/>
        </p:nvSpPr>
        <p:spPr bwMode="auto">
          <a:xfrm>
            <a:off x="5229225" y="4511675"/>
            <a:ext cx="1306513" cy="1173163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0130" name="Rectangle 18"/>
          <p:cNvSpPr>
            <a:spLocks noChangeArrowheads="1"/>
          </p:cNvSpPr>
          <p:nvPr/>
        </p:nvSpPr>
        <p:spPr bwMode="auto">
          <a:xfrm>
            <a:off x="5229225" y="3336925"/>
            <a:ext cx="1306513" cy="11747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0131" name="Rectangle 19"/>
          <p:cNvSpPr>
            <a:spLocks noChangeArrowheads="1"/>
          </p:cNvSpPr>
          <p:nvPr/>
        </p:nvSpPr>
        <p:spPr bwMode="auto">
          <a:xfrm>
            <a:off x="5229225" y="2163763"/>
            <a:ext cx="1306513" cy="1173162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0132" name="Rectangle 20"/>
          <p:cNvSpPr>
            <a:spLocks noChangeArrowheads="1"/>
          </p:cNvSpPr>
          <p:nvPr/>
        </p:nvSpPr>
        <p:spPr bwMode="auto">
          <a:xfrm>
            <a:off x="0" y="990600"/>
            <a:ext cx="1306513" cy="1173163"/>
          </a:xfrm>
          <a:prstGeom prst="rect">
            <a:avLst/>
          </a:prstGeom>
          <a:solidFill>
            <a:srgbClr val="33CCCC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0133" name="Rectangle 21"/>
          <p:cNvSpPr>
            <a:spLocks noChangeArrowheads="1"/>
          </p:cNvSpPr>
          <p:nvPr/>
        </p:nvSpPr>
        <p:spPr bwMode="auto">
          <a:xfrm>
            <a:off x="1306513" y="990600"/>
            <a:ext cx="1308100" cy="1173163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0134" name="Rectangle 22"/>
          <p:cNvSpPr>
            <a:spLocks noChangeArrowheads="1"/>
          </p:cNvSpPr>
          <p:nvPr/>
        </p:nvSpPr>
        <p:spPr bwMode="auto">
          <a:xfrm>
            <a:off x="2614613" y="990600"/>
            <a:ext cx="1306512" cy="1173163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0135" name="Rectangle 23"/>
          <p:cNvSpPr>
            <a:spLocks noChangeArrowheads="1"/>
          </p:cNvSpPr>
          <p:nvPr/>
        </p:nvSpPr>
        <p:spPr bwMode="auto">
          <a:xfrm>
            <a:off x="3921125" y="990600"/>
            <a:ext cx="1308100" cy="1173163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0136" name="Rectangle 24"/>
          <p:cNvSpPr>
            <a:spLocks noChangeArrowheads="1"/>
          </p:cNvSpPr>
          <p:nvPr/>
        </p:nvSpPr>
        <p:spPr bwMode="auto">
          <a:xfrm>
            <a:off x="5229225" y="990600"/>
            <a:ext cx="1306513" cy="1173163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990033"/>
                </a:solidFill>
                <a:latin typeface="Tahoma" pitchFamily="34" charset="0"/>
              </a:rPr>
              <a:t>6+4</a:t>
            </a:r>
          </a:p>
        </p:txBody>
      </p:sp>
      <p:sp>
        <p:nvSpPr>
          <p:cNvPr id="90137" name="Rectangle 25"/>
          <p:cNvSpPr>
            <a:spLocks noChangeArrowheads="1"/>
          </p:cNvSpPr>
          <p:nvPr/>
        </p:nvSpPr>
        <p:spPr bwMode="auto">
          <a:xfrm>
            <a:off x="0" y="4511675"/>
            <a:ext cx="1306513" cy="1173163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0138" name="Rectangle 26"/>
          <p:cNvSpPr>
            <a:spLocks noChangeArrowheads="1"/>
          </p:cNvSpPr>
          <p:nvPr/>
        </p:nvSpPr>
        <p:spPr bwMode="auto">
          <a:xfrm>
            <a:off x="0" y="3336925"/>
            <a:ext cx="1306513" cy="117475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0139" name="Rectangle 27"/>
          <p:cNvSpPr>
            <a:spLocks noChangeArrowheads="1"/>
          </p:cNvSpPr>
          <p:nvPr/>
        </p:nvSpPr>
        <p:spPr bwMode="auto">
          <a:xfrm>
            <a:off x="0" y="2163763"/>
            <a:ext cx="1306513" cy="1173162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0140" name="Text Box 28"/>
          <p:cNvSpPr txBox="1">
            <a:spLocks noChangeArrowheads="1"/>
          </p:cNvSpPr>
          <p:nvPr/>
        </p:nvSpPr>
        <p:spPr bwMode="auto">
          <a:xfrm>
            <a:off x="93663" y="1325563"/>
            <a:ext cx="1120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  <a:latin typeface="Tahoma" pitchFamily="34" charset="0"/>
              </a:rPr>
              <a:t>8+3</a:t>
            </a:r>
          </a:p>
        </p:txBody>
      </p:sp>
      <p:sp>
        <p:nvSpPr>
          <p:cNvPr id="90141" name="Text Box 29"/>
          <p:cNvSpPr txBox="1">
            <a:spLocks noChangeArrowheads="1"/>
          </p:cNvSpPr>
          <p:nvPr/>
        </p:nvSpPr>
        <p:spPr bwMode="auto">
          <a:xfrm>
            <a:off x="1400175" y="1325563"/>
            <a:ext cx="1120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  <a:latin typeface="Tahoma" pitchFamily="34" charset="0"/>
              </a:rPr>
              <a:t>5+4</a:t>
            </a:r>
          </a:p>
        </p:txBody>
      </p:sp>
      <p:sp>
        <p:nvSpPr>
          <p:cNvPr id="90142" name="Text Box 30"/>
          <p:cNvSpPr txBox="1">
            <a:spLocks noChangeArrowheads="1"/>
          </p:cNvSpPr>
          <p:nvPr/>
        </p:nvSpPr>
        <p:spPr bwMode="auto">
          <a:xfrm>
            <a:off x="5322888" y="6019800"/>
            <a:ext cx="1119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  <a:latin typeface="Tahoma" pitchFamily="34" charset="0"/>
              </a:rPr>
              <a:t>9+2</a:t>
            </a:r>
          </a:p>
        </p:txBody>
      </p:sp>
      <p:sp>
        <p:nvSpPr>
          <p:cNvPr id="90143" name="Text Box 31"/>
          <p:cNvSpPr txBox="1">
            <a:spLocks noChangeArrowheads="1"/>
          </p:cNvSpPr>
          <p:nvPr/>
        </p:nvSpPr>
        <p:spPr bwMode="auto">
          <a:xfrm>
            <a:off x="2708275" y="4846638"/>
            <a:ext cx="11191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  <a:latin typeface="Tahoma" pitchFamily="34" charset="0"/>
              </a:rPr>
              <a:t>7+2</a:t>
            </a:r>
          </a:p>
        </p:txBody>
      </p:sp>
      <p:sp>
        <p:nvSpPr>
          <p:cNvPr id="90144" name="Text Box 32"/>
          <p:cNvSpPr txBox="1">
            <a:spLocks noChangeArrowheads="1"/>
          </p:cNvSpPr>
          <p:nvPr/>
        </p:nvSpPr>
        <p:spPr bwMode="auto">
          <a:xfrm>
            <a:off x="4014788" y="4846638"/>
            <a:ext cx="1120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  <a:latin typeface="Tahoma" pitchFamily="34" charset="0"/>
              </a:rPr>
              <a:t>6+5</a:t>
            </a:r>
          </a:p>
        </p:txBody>
      </p:sp>
      <p:sp>
        <p:nvSpPr>
          <p:cNvPr id="90145" name="Text Box 33"/>
          <p:cNvSpPr txBox="1">
            <a:spLocks noChangeArrowheads="1"/>
          </p:cNvSpPr>
          <p:nvPr/>
        </p:nvSpPr>
        <p:spPr bwMode="auto">
          <a:xfrm>
            <a:off x="5229225" y="4846638"/>
            <a:ext cx="1120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  <a:latin typeface="Tahoma" pitchFamily="34" charset="0"/>
              </a:rPr>
              <a:t>10-3</a:t>
            </a:r>
          </a:p>
        </p:txBody>
      </p:sp>
      <p:sp>
        <p:nvSpPr>
          <p:cNvPr id="90146" name="Text Box 34"/>
          <p:cNvSpPr txBox="1">
            <a:spLocks noChangeArrowheads="1"/>
          </p:cNvSpPr>
          <p:nvPr/>
        </p:nvSpPr>
        <p:spPr bwMode="auto">
          <a:xfrm>
            <a:off x="4038600" y="3581400"/>
            <a:ext cx="1120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  <a:latin typeface="Tahoma" pitchFamily="34" charset="0"/>
              </a:rPr>
              <a:t>12-1</a:t>
            </a:r>
          </a:p>
        </p:txBody>
      </p:sp>
      <p:sp>
        <p:nvSpPr>
          <p:cNvPr id="90147" name="Text Box 35"/>
          <p:cNvSpPr txBox="1">
            <a:spLocks noChangeArrowheads="1"/>
          </p:cNvSpPr>
          <p:nvPr/>
        </p:nvSpPr>
        <p:spPr bwMode="auto">
          <a:xfrm>
            <a:off x="5181600" y="3581400"/>
            <a:ext cx="1120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  <a:latin typeface="Tahoma" pitchFamily="34" charset="0"/>
              </a:rPr>
              <a:t>8-2</a:t>
            </a:r>
          </a:p>
        </p:txBody>
      </p:sp>
      <p:sp>
        <p:nvSpPr>
          <p:cNvPr id="90148" name="Text Box 36"/>
          <p:cNvSpPr txBox="1">
            <a:spLocks noChangeArrowheads="1"/>
          </p:cNvSpPr>
          <p:nvPr/>
        </p:nvSpPr>
        <p:spPr bwMode="auto">
          <a:xfrm>
            <a:off x="4014788" y="2498725"/>
            <a:ext cx="1120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  <a:latin typeface="Tahoma" pitchFamily="34" charset="0"/>
              </a:rPr>
              <a:t>2+6</a:t>
            </a:r>
          </a:p>
        </p:txBody>
      </p:sp>
      <p:sp>
        <p:nvSpPr>
          <p:cNvPr id="90149" name="Text Box 37"/>
          <p:cNvSpPr txBox="1">
            <a:spLocks noChangeArrowheads="1"/>
          </p:cNvSpPr>
          <p:nvPr/>
        </p:nvSpPr>
        <p:spPr bwMode="auto">
          <a:xfrm>
            <a:off x="5229225" y="2498725"/>
            <a:ext cx="1400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  <a:latin typeface="Tahoma" pitchFamily="34" charset="0"/>
              </a:rPr>
              <a:t>9+1</a:t>
            </a:r>
          </a:p>
        </p:txBody>
      </p:sp>
      <p:sp>
        <p:nvSpPr>
          <p:cNvPr id="90150" name="Text Box 38"/>
          <p:cNvSpPr txBox="1">
            <a:spLocks noChangeArrowheads="1"/>
          </p:cNvSpPr>
          <p:nvPr/>
        </p:nvSpPr>
        <p:spPr bwMode="auto">
          <a:xfrm>
            <a:off x="4014788" y="1325563"/>
            <a:ext cx="1120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  <a:latin typeface="Tahoma" pitchFamily="34" charset="0"/>
              </a:rPr>
              <a:t>8+1</a:t>
            </a:r>
          </a:p>
        </p:txBody>
      </p:sp>
      <p:sp>
        <p:nvSpPr>
          <p:cNvPr id="90151" name="Text Box 39"/>
          <p:cNvSpPr txBox="1">
            <a:spLocks noChangeArrowheads="1"/>
          </p:cNvSpPr>
          <p:nvPr/>
        </p:nvSpPr>
        <p:spPr bwMode="auto">
          <a:xfrm>
            <a:off x="2708275" y="1325563"/>
            <a:ext cx="11191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  <a:latin typeface="Tahoma" pitchFamily="34" charset="0"/>
              </a:rPr>
              <a:t>6+2</a:t>
            </a:r>
          </a:p>
        </p:txBody>
      </p:sp>
      <p:sp>
        <p:nvSpPr>
          <p:cNvPr id="90152" name="Text Box 40"/>
          <p:cNvSpPr txBox="1">
            <a:spLocks noChangeArrowheads="1"/>
          </p:cNvSpPr>
          <p:nvPr/>
        </p:nvSpPr>
        <p:spPr bwMode="auto">
          <a:xfrm>
            <a:off x="1400175" y="2498725"/>
            <a:ext cx="1120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  <a:latin typeface="Tahoma" pitchFamily="34" charset="0"/>
              </a:rPr>
              <a:t>3+8</a:t>
            </a:r>
          </a:p>
        </p:txBody>
      </p:sp>
      <p:sp>
        <p:nvSpPr>
          <p:cNvPr id="90153" name="Text Box 41"/>
          <p:cNvSpPr txBox="1">
            <a:spLocks noChangeArrowheads="1"/>
          </p:cNvSpPr>
          <p:nvPr/>
        </p:nvSpPr>
        <p:spPr bwMode="auto">
          <a:xfrm>
            <a:off x="93663" y="3589338"/>
            <a:ext cx="1120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  <a:latin typeface="Tahoma" pitchFamily="34" charset="0"/>
              </a:rPr>
              <a:t>8+2</a:t>
            </a:r>
          </a:p>
        </p:txBody>
      </p:sp>
      <p:sp>
        <p:nvSpPr>
          <p:cNvPr id="90154" name="Text Box 42"/>
          <p:cNvSpPr txBox="1">
            <a:spLocks noChangeArrowheads="1"/>
          </p:cNvSpPr>
          <p:nvPr/>
        </p:nvSpPr>
        <p:spPr bwMode="auto">
          <a:xfrm>
            <a:off x="1400175" y="3589338"/>
            <a:ext cx="1120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  <a:latin typeface="Tahoma" pitchFamily="34" charset="0"/>
              </a:rPr>
              <a:t>4+3</a:t>
            </a:r>
          </a:p>
        </p:txBody>
      </p:sp>
      <p:sp>
        <p:nvSpPr>
          <p:cNvPr id="90155" name="Text Box 43"/>
          <p:cNvSpPr txBox="1">
            <a:spLocks noChangeArrowheads="1"/>
          </p:cNvSpPr>
          <p:nvPr/>
        </p:nvSpPr>
        <p:spPr bwMode="auto">
          <a:xfrm>
            <a:off x="93663" y="6019800"/>
            <a:ext cx="1120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  <a:latin typeface="Tahoma" pitchFamily="34" charset="0"/>
              </a:rPr>
              <a:t>5+4</a:t>
            </a:r>
          </a:p>
        </p:txBody>
      </p:sp>
      <p:sp>
        <p:nvSpPr>
          <p:cNvPr id="90156" name="Text Box 44"/>
          <p:cNvSpPr txBox="1">
            <a:spLocks noChangeArrowheads="1"/>
          </p:cNvSpPr>
          <p:nvPr/>
        </p:nvSpPr>
        <p:spPr bwMode="auto">
          <a:xfrm>
            <a:off x="93663" y="4762500"/>
            <a:ext cx="1120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  <a:latin typeface="Tahoma" pitchFamily="34" charset="0"/>
              </a:rPr>
              <a:t>3+6</a:t>
            </a:r>
          </a:p>
        </p:txBody>
      </p:sp>
      <p:sp>
        <p:nvSpPr>
          <p:cNvPr id="90157" name="Text Box 45"/>
          <p:cNvSpPr txBox="1">
            <a:spLocks noChangeArrowheads="1"/>
          </p:cNvSpPr>
          <p:nvPr/>
        </p:nvSpPr>
        <p:spPr bwMode="auto">
          <a:xfrm>
            <a:off x="1400175" y="4846638"/>
            <a:ext cx="1120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  <a:latin typeface="Tahoma" pitchFamily="34" charset="0"/>
              </a:rPr>
              <a:t>5+3</a:t>
            </a:r>
          </a:p>
        </p:txBody>
      </p:sp>
      <p:sp>
        <p:nvSpPr>
          <p:cNvPr id="90158" name="Text Box 46"/>
          <p:cNvSpPr txBox="1">
            <a:spLocks noChangeArrowheads="1"/>
          </p:cNvSpPr>
          <p:nvPr/>
        </p:nvSpPr>
        <p:spPr bwMode="auto">
          <a:xfrm>
            <a:off x="1400175" y="6019800"/>
            <a:ext cx="1120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  <a:latin typeface="Tahoma" pitchFamily="34" charset="0"/>
              </a:rPr>
              <a:t>5+2</a:t>
            </a:r>
          </a:p>
        </p:txBody>
      </p:sp>
      <p:sp>
        <p:nvSpPr>
          <p:cNvPr id="90159" name="Text Box 47"/>
          <p:cNvSpPr txBox="1">
            <a:spLocks noChangeArrowheads="1"/>
          </p:cNvSpPr>
          <p:nvPr/>
        </p:nvSpPr>
        <p:spPr bwMode="auto">
          <a:xfrm>
            <a:off x="2708275" y="6019800"/>
            <a:ext cx="11191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  <a:latin typeface="Tahoma" pitchFamily="34" charset="0"/>
              </a:rPr>
              <a:t>15-1</a:t>
            </a:r>
          </a:p>
        </p:txBody>
      </p:sp>
      <p:sp>
        <p:nvSpPr>
          <p:cNvPr id="90160" name="Text Box 48"/>
          <p:cNvSpPr txBox="1">
            <a:spLocks noChangeArrowheads="1"/>
          </p:cNvSpPr>
          <p:nvPr/>
        </p:nvSpPr>
        <p:spPr bwMode="auto">
          <a:xfrm>
            <a:off x="2801938" y="2498725"/>
            <a:ext cx="1119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  <a:latin typeface="Tahoma" pitchFamily="34" charset="0"/>
              </a:rPr>
              <a:t>7+4</a:t>
            </a:r>
          </a:p>
        </p:txBody>
      </p:sp>
      <p:sp>
        <p:nvSpPr>
          <p:cNvPr id="90161" name="Text Box 49"/>
          <p:cNvSpPr txBox="1">
            <a:spLocks noChangeArrowheads="1"/>
          </p:cNvSpPr>
          <p:nvPr/>
        </p:nvSpPr>
        <p:spPr bwMode="auto">
          <a:xfrm>
            <a:off x="4014788" y="6019800"/>
            <a:ext cx="1120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  <a:latin typeface="Tahoma" pitchFamily="34" charset="0"/>
              </a:rPr>
              <a:t>8+3</a:t>
            </a:r>
          </a:p>
        </p:txBody>
      </p:sp>
      <p:sp>
        <p:nvSpPr>
          <p:cNvPr id="90162" name="Text Box 50"/>
          <p:cNvSpPr txBox="1">
            <a:spLocks noChangeArrowheads="1"/>
          </p:cNvSpPr>
          <p:nvPr/>
        </p:nvSpPr>
        <p:spPr bwMode="auto">
          <a:xfrm>
            <a:off x="93663" y="2498725"/>
            <a:ext cx="1120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  <a:latin typeface="Tahoma" pitchFamily="34" charset="0"/>
              </a:rPr>
              <a:t>2+9</a:t>
            </a:r>
          </a:p>
        </p:txBody>
      </p:sp>
      <p:sp>
        <p:nvSpPr>
          <p:cNvPr id="90164" name="Text Box 52"/>
          <p:cNvSpPr txBox="1">
            <a:spLocks noChangeArrowheads="1"/>
          </p:cNvSpPr>
          <p:nvPr/>
        </p:nvSpPr>
        <p:spPr bwMode="auto">
          <a:xfrm>
            <a:off x="2708275" y="3589338"/>
            <a:ext cx="1212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33"/>
                </a:solidFill>
                <a:latin typeface="Tahoma" pitchFamily="34" charset="0"/>
              </a:rPr>
              <a:t>9+2</a:t>
            </a:r>
          </a:p>
        </p:txBody>
      </p:sp>
      <p:sp>
        <p:nvSpPr>
          <p:cNvPr id="90165" name="Text Box 53"/>
          <p:cNvSpPr txBox="1">
            <a:spLocks noChangeArrowheads="1"/>
          </p:cNvSpPr>
          <p:nvPr/>
        </p:nvSpPr>
        <p:spPr bwMode="auto">
          <a:xfrm>
            <a:off x="1066800" y="0"/>
            <a:ext cx="792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1">
              <a:latin typeface="Tahoma" pitchFamily="34" charset="0"/>
            </a:endParaRPr>
          </a:p>
        </p:txBody>
      </p:sp>
      <p:sp>
        <p:nvSpPr>
          <p:cNvPr id="90166" name="Text Box 54"/>
          <p:cNvSpPr txBox="1">
            <a:spLocks noChangeArrowheads="1"/>
          </p:cNvSpPr>
          <p:nvPr/>
        </p:nvSpPr>
        <p:spPr bwMode="auto">
          <a:xfrm>
            <a:off x="914400" y="0"/>
            <a:ext cx="6934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Tahoma" pitchFamily="34" charset="0"/>
            </a:endParaRPr>
          </a:p>
        </p:txBody>
      </p:sp>
      <p:pic>
        <p:nvPicPr>
          <p:cNvPr id="90176" name="Picture 64" descr="4216614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4552950"/>
            <a:ext cx="1916113" cy="2305050"/>
          </a:xfrm>
          <a:prstGeom prst="rect">
            <a:avLst/>
          </a:prstGeom>
          <a:noFill/>
        </p:spPr>
      </p:pic>
      <p:sp>
        <p:nvSpPr>
          <p:cNvPr id="90177" name="WordArt 65"/>
          <p:cNvSpPr>
            <a:spLocks noChangeArrowheads="1" noChangeShapeType="1" noTextEdit="1"/>
          </p:cNvSpPr>
          <p:nvPr/>
        </p:nvSpPr>
        <p:spPr bwMode="auto">
          <a:xfrm>
            <a:off x="2514600" y="304800"/>
            <a:ext cx="46482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Помоги Плуто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901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901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901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01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" dur="500" fill="hold"/>
                                        <p:tgtEl>
                                          <p:spTgt spid="901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901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9012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901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901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901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9012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901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901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901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901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901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4" dur="500" fill="hold"/>
                                        <p:tgtEl>
                                          <p:spTgt spid="901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5" dur="500" fill="hold"/>
                                        <p:tgtEl>
                                          <p:spTgt spid="901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901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901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1" dur="500" fill="hold"/>
                                        <p:tgtEl>
                                          <p:spTgt spid="901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2" dur="500" fill="hold"/>
                                        <p:tgtEl>
                                          <p:spTgt spid="901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901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901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8" dur="500" fill="hold"/>
                                        <p:tgtEl>
                                          <p:spTgt spid="901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9" dur="500" fill="hold"/>
                                        <p:tgtEl>
                                          <p:spTgt spid="901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0" dur="500" fill="hold"/>
                                        <p:tgtEl>
                                          <p:spTgt spid="9011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901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5" dur="500" fill="hold"/>
                                        <p:tgtEl>
                                          <p:spTgt spid="901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901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7" dur="500" fill="hold"/>
                                        <p:tgtEl>
                                          <p:spTgt spid="9013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901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2" dur="500" fill="hold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3" dur="500" fill="hold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4" dur="500" fill="hold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9.24855E-7 C -0.01042 0.00278 -0.01928 0.00486 -0.03021 0.00624 C -0.03716 0.00856 -0.04098 0.01364 -0.04757 0.01688 C -0.05122 0.01873 -0.05504 0.01942 -0.05869 0.02104 C -0.16407 0.02035 -0.30226 0.11029 -0.37466 0.00833 C -0.37969 -0.01202 -0.37188 0.01734 -0.37934 -0.00439 C -0.38073 -0.00832 -0.38264 -0.01688 -0.38264 -0.01688 C -0.38212 -0.06474 -0.38247 -0.11283 -0.38091 -0.16069 C -0.38073 -0.16508 -0.37778 -0.17364 -0.37778 -0.17364 C -0.37726 -0.17965 -0.37744 -0.18613 -0.37622 -0.19237 C -0.3757 -0.19491 -0.37396 -0.19653 -0.37309 -0.19884 C -0.37066 -0.20555 -0.36997 -0.21318 -0.36823 -0.21988 C -0.36875 -0.24416 -0.36771 -0.26798 -0.3698 -0.29179 C -0.3698 -0.29202 -0.3882 -0.30243 -0.39046 -0.30243 C -0.43386 -0.30381 -0.47726 -0.30381 -0.52066 -0.30451 C -0.52275 -0.53225 -0.4882 -0.47491 -0.66198 -0.47792 C -0.67171 -0.49503 -0.66355 -0.48532 -0.69046 -0.48416 C -0.71216 -0.48324 -0.73386 -0.48277 -0.75556 -0.48208 C -0.77466 -0.48277 -0.79393 -0.47954 -0.81268 -0.48416 C -0.81598 -0.48508 -0.81598 -0.49688 -0.81598 -0.49688 C -0.8198 -0.54381 -0.8165 -0.4985 -0.8191 -0.59191 C -0.8198 -0.61618 -0.8158 -0.6363 -0.83178 -0.64693 C -0.83612 -0.64971 -0.83785 -0.6541 -0.84289 -0.65572 C -0.84757 -0.65688 -0.85244 -0.65688 -0.85712 -0.65757 C -0.86025 -0.65896 -0.86355 -0.66035 -0.86667 -0.66173 C -0.86823 -0.66243 -0.87153 -0.66381 -0.87153 -0.66381 C -0.8823 -0.67376 -0.87726 -0.67098 -0.88577 -0.67445 C -0.89202 -0.68763 -0.8849 -0.67561 -0.89358 -0.68277 C -0.90469 -0.69179 -0.88785 -0.68324 -0.90139 -0.68948 C -0.90851 -0.69803 -0.91754 -0.70613 -0.92066 -0.71884 C -0.92431 -0.73341 -0.92136 -0.72855 -0.92709 -0.73572 C -0.93195 -0.75561 -0.93646 -0.77503 -0.94132 -0.79491 C -0.94358 -0.8037 -0.94445 -0.81179 -0.94931 -0.81826 C -0.95296 -0.84324 -0.95087 -0.83283 -0.95556 -0.85202 C -0.9566 -0.85618 -0.95869 -0.86474 -0.95869 -0.86474 C -0.95886 -0.86774 -0.96007 -0.9126 -0.96355 -0.93017 C -0.96546 -0.94011 -0.96719 -0.95006 -0.9698 -0.95977 C -0.97032 -0.96185 -0.97153 -0.96624 -0.97153 -0.96624 " pathEditMode="relative" ptsTypes="fffffffffffffffffffffffffffffffffffffA">
                                      <p:cBhvr>
                                        <p:cTn id="69" dur="3000" fill="hold"/>
                                        <p:tgtEl>
                                          <p:spTgt spid="90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9" grpId="0" animBg="1"/>
      <p:bldP spid="90122" grpId="0" animBg="1"/>
      <p:bldP spid="90123" grpId="0" animBg="1"/>
      <p:bldP spid="90124" grpId="0" animBg="1"/>
      <p:bldP spid="90125" grpId="0" animBg="1"/>
      <p:bldP spid="90126" grpId="0" animBg="1"/>
      <p:bldP spid="90128" grpId="0" animBg="1"/>
      <p:bldP spid="90132" grpId="0" animBg="1"/>
      <p:bldP spid="9013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214678" y="785794"/>
            <a:ext cx="5643602" cy="264320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b="0" i="1" dirty="0" smtClean="0">
                <a:solidFill>
                  <a:srgbClr val="002060"/>
                </a:solidFill>
              </a:rPr>
              <a:t>Решим математические ребусы:</a:t>
            </a:r>
          </a:p>
        </p:txBody>
      </p:sp>
      <p:pic>
        <p:nvPicPr>
          <p:cNvPr id="152580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71612"/>
            <a:ext cx="371475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52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7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4" name="AutoShape 4"/>
          <p:cNvSpPr>
            <a:spLocks noChangeArrowheads="1"/>
          </p:cNvSpPr>
          <p:nvPr/>
        </p:nvSpPr>
        <p:spPr bwMode="auto">
          <a:xfrm>
            <a:off x="1258888" y="1052513"/>
            <a:ext cx="2089150" cy="2016125"/>
          </a:xfrm>
          <a:prstGeom prst="pentagon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i="1">
                <a:solidFill>
                  <a:srgbClr val="000000"/>
                </a:solidFill>
              </a:rPr>
              <a:t>100</a:t>
            </a:r>
          </a:p>
          <a:p>
            <a:pPr algn="ctr"/>
            <a:r>
              <a:rPr lang="ru-RU">
                <a:solidFill>
                  <a:srgbClr val="336600"/>
                </a:solidFill>
              </a:rPr>
              <a:t>лица</a:t>
            </a:r>
          </a:p>
        </p:txBody>
      </p:sp>
      <p:sp>
        <p:nvSpPr>
          <p:cNvPr id="153605" name="AutoShape 5"/>
          <p:cNvSpPr>
            <a:spLocks noChangeArrowheads="1"/>
          </p:cNvSpPr>
          <p:nvPr/>
        </p:nvSpPr>
        <p:spPr bwMode="auto">
          <a:xfrm>
            <a:off x="6372225" y="836613"/>
            <a:ext cx="2149475" cy="2303462"/>
          </a:xfrm>
          <a:prstGeom prst="diamond">
            <a:avLst/>
          </a:prstGeom>
          <a:gradFill rotWithShape="1">
            <a:gsLst>
              <a:gs pos="0">
                <a:srgbClr val="76002F"/>
              </a:gs>
              <a:gs pos="50000">
                <a:srgbClr val="FF0066"/>
              </a:gs>
              <a:gs pos="100000">
                <a:srgbClr val="76002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i="1">
                <a:solidFill>
                  <a:schemeClr val="accent1"/>
                </a:solidFill>
              </a:rPr>
              <a:t>40 а</a:t>
            </a:r>
          </a:p>
        </p:txBody>
      </p:sp>
      <p:sp>
        <p:nvSpPr>
          <p:cNvPr id="153606" name="AutoShape 6"/>
          <p:cNvSpPr>
            <a:spLocks noChangeArrowheads="1"/>
          </p:cNvSpPr>
          <p:nvPr/>
        </p:nvSpPr>
        <p:spPr bwMode="auto">
          <a:xfrm>
            <a:off x="3492500" y="549275"/>
            <a:ext cx="3167063" cy="1511300"/>
          </a:xfrm>
          <a:custGeom>
            <a:avLst/>
            <a:gdLst>
              <a:gd name="T0" fmla="*/ 2771180 w 21600"/>
              <a:gd name="T1" fmla="*/ 755650 h 21600"/>
              <a:gd name="T2" fmla="*/ 1583532 w 21600"/>
              <a:gd name="T3" fmla="*/ 1511300 h 21600"/>
              <a:gd name="T4" fmla="*/ 395883 w 21600"/>
              <a:gd name="T5" fmla="*/ 755650 h 21600"/>
              <a:gd name="T6" fmla="*/ 1583532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>
                <a:solidFill>
                  <a:srgbClr val="9900FF"/>
                </a:solidFill>
              </a:rPr>
              <a:t>Про 100 р</a:t>
            </a:r>
          </a:p>
        </p:txBody>
      </p:sp>
      <p:sp>
        <p:nvSpPr>
          <p:cNvPr id="153607" name="AutoShape 7"/>
          <p:cNvSpPr>
            <a:spLocks noChangeArrowheads="1"/>
          </p:cNvSpPr>
          <p:nvPr/>
        </p:nvSpPr>
        <p:spPr bwMode="auto">
          <a:xfrm>
            <a:off x="4787900" y="4149725"/>
            <a:ext cx="3865563" cy="230505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800" dirty="0">
                <a:solidFill>
                  <a:schemeClr val="bg2"/>
                </a:solidFill>
              </a:rPr>
              <a:t>По</a:t>
            </a:r>
          </a:p>
          <a:p>
            <a:pPr algn="ctr">
              <a:defRPr/>
            </a:pPr>
            <a:r>
              <a:rPr lang="ru-RU" sz="2800" b="1" dirty="0">
                <a:solidFill>
                  <a:srgbClr val="FFFF00"/>
                </a:solidFill>
                <a:latin typeface="Tahoma" pitchFamily="34" charset="0"/>
              </a:rPr>
              <a:t>100</a:t>
            </a:r>
          </a:p>
          <a:p>
            <a:pPr algn="ctr">
              <a:defRPr/>
            </a:pPr>
            <a:r>
              <a:rPr lang="ru-RU" sz="2800" dirty="0">
                <a:solidFill>
                  <a:schemeClr val="bg2"/>
                </a:solidFill>
              </a:rPr>
              <a:t>вой</a:t>
            </a:r>
          </a:p>
        </p:txBody>
      </p:sp>
      <p:sp>
        <p:nvSpPr>
          <p:cNvPr id="153608" name="AutoShape 8"/>
          <p:cNvSpPr>
            <a:spLocks noChangeArrowheads="1"/>
          </p:cNvSpPr>
          <p:nvPr/>
        </p:nvSpPr>
        <p:spPr bwMode="auto">
          <a:xfrm>
            <a:off x="3492500" y="2636838"/>
            <a:ext cx="2592388" cy="2087562"/>
          </a:xfrm>
          <a:prstGeom prst="plus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i="1" dirty="0">
                <a:solidFill>
                  <a:srgbClr val="002060"/>
                </a:solidFill>
              </a:rPr>
              <a:t>Ко 100 </a:t>
            </a:r>
            <a:r>
              <a:rPr lang="ru-RU" sz="4400" i="1" dirty="0" err="1">
                <a:solidFill>
                  <a:srgbClr val="002060"/>
                </a:solidFill>
              </a:rPr>
              <a:t>чка</a:t>
            </a:r>
            <a:endParaRPr lang="ru-RU" sz="4400" i="1" dirty="0">
              <a:solidFill>
                <a:srgbClr val="002060"/>
              </a:solidFill>
            </a:endParaRPr>
          </a:p>
        </p:txBody>
      </p:sp>
      <p:sp>
        <p:nvSpPr>
          <p:cNvPr id="153609" name="AutoShape 9"/>
          <p:cNvSpPr>
            <a:spLocks noChangeArrowheads="1"/>
          </p:cNvSpPr>
          <p:nvPr/>
        </p:nvSpPr>
        <p:spPr bwMode="auto">
          <a:xfrm>
            <a:off x="900113" y="4508500"/>
            <a:ext cx="2136775" cy="1922463"/>
          </a:xfrm>
          <a:prstGeom prst="hexagon">
            <a:avLst>
              <a:gd name="adj" fmla="val 27787"/>
              <a:gd name="vf" fmla="val 115470"/>
            </a:avLst>
          </a:prstGeom>
          <a:gradFill rotWithShape="1">
            <a:gsLst>
              <a:gs pos="0">
                <a:srgbClr val="764700"/>
              </a:gs>
              <a:gs pos="50000">
                <a:srgbClr val="FF9900"/>
              </a:gs>
              <a:gs pos="100000">
                <a:srgbClr val="7647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002060"/>
                </a:solidFill>
              </a:rPr>
              <a:t>100 </a:t>
            </a:r>
            <a:r>
              <a:rPr lang="ru-RU" sz="4000" dirty="0" err="1">
                <a:solidFill>
                  <a:srgbClr val="002060"/>
                </a:solidFill>
              </a:rPr>
              <a:t>л</a:t>
            </a:r>
            <a:r>
              <a:rPr lang="ru-RU" sz="4000" dirty="0" err="1">
                <a:solidFill>
                  <a:srgbClr val="FF0066"/>
                </a:solidFill>
              </a:rPr>
              <a:t>б</a:t>
            </a:r>
            <a:endParaRPr lang="ru-RU" sz="4000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53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53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153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153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153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153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4" grpId="0" animBg="1"/>
      <p:bldP spid="153605" grpId="0" animBg="1"/>
      <p:bldP spid="153606" grpId="0" animBg="1"/>
      <p:bldP spid="153607" grpId="0" animBg="1"/>
      <p:bldP spid="153608" grpId="0" animBg="1"/>
      <p:bldP spid="15360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168</TotalTime>
  <Words>245</Words>
  <PresentationFormat>Экран (4:3)</PresentationFormat>
  <Paragraphs>92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Урок математики во 2 классе «Сложение и вычитание  в пределах  100»</vt:lpstr>
      <vt:lpstr>Тип урока: урок комплексного применения знаний и умений ( урок закрепления )</vt:lpstr>
      <vt:lpstr>Задачи урока:</vt:lpstr>
      <vt:lpstr>Слайд 4</vt:lpstr>
      <vt:lpstr>Слайд 5</vt:lpstr>
      <vt:lpstr>Слайд 6</vt:lpstr>
      <vt:lpstr>Слайд 7</vt:lpstr>
      <vt:lpstr>Решим математические ребусы:</vt:lpstr>
      <vt:lpstr>Слайд 9</vt:lpstr>
      <vt:lpstr>Слайд 10</vt:lpstr>
      <vt:lpstr>Подведение итогов</vt:lpstr>
      <vt:lpstr>      Спасибо за урок!             Молодцы!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 во 2 классе «Устные приемы вычислений в пределах  100»</dc:title>
  <cp:lastModifiedBy>User</cp:lastModifiedBy>
  <cp:revision>18</cp:revision>
  <dcterms:modified xsi:type="dcterms:W3CDTF">2011-10-20T12:16:39Z</dcterms:modified>
</cp:coreProperties>
</file>