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94A8-BC4C-497E-88C8-6F38CB9DD3F9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6898-F681-4270-896E-528DB1B9F4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94A8-BC4C-497E-88C8-6F38CB9DD3F9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6898-F681-4270-896E-528DB1B9F4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94A8-BC4C-497E-88C8-6F38CB9DD3F9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6898-F681-4270-896E-528DB1B9F4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94A8-BC4C-497E-88C8-6F38CB9DD3F9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6898-F681-4270-896E-528DB1B9F4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94A8-BC4C-497E-88C8-6F38CB9DD3F9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6898-F681-4270-896E-528DB1B9F4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94A8-BC4C-497E-88C8-6F38CB9DD3F9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6898-F681-4270-896E-528DB1B9F4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94A8-BC4C-497E-88C8-6F38CB9DD3F9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6898-F681-4270-896E-528DB1B9F4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94A8-BC4C-497E-88C8-6F38CB9DD3F9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6898-F681-4270-896E-528DB1B9F4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94A8-BC4C-497E-88C8-6F38CB9DD3F9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6898-F681-4270-896E-528DB1B9F4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94A8-BC4C-497E-88C8-6F38CB9DD3F9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6898-F681-4270-896E-528DB1B9F4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094A8-BC4C-497E-88C8-6F38CB9DD3F9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A6898-F681-4270-896E-528DB1B9F4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094A8-BC4C-497E-88C8-6F38CB9DD3F9}" type="datetimeFigureOut">
              <a:rPr lang="ru-RU" smtClean="0"/>
              <a:t>18.11.2011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A6898-F681-4270-896E-528DB1B9F40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85728"/>
          <a:ext cx="8358246" cy="5852160"/>
        </p:xfrm>
        <a:graphic>
          <a:graphicData uri="http://schemas.openxmlformats.org/drawingml/2006/table">
            <a:tbl>
              <a:tblPr/>
              <a:tblGrid>
                <a:gridCol w="5342609"/>
                <a:gridCol w="3015637"/>
              </a:tblGrid>
              <a:tr h="348445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7+7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3+13+3+3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7+17+7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4+4+21+4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6+6•7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18+8+8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6+8+6+8+6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4+21+4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4•3+2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18+8•2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6•8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7•2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17+7•2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8•2+6•3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3•3+13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21+4•2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214290"/>
          <a:ext cx="8929718" cy="5852160"/>
        </p:xfrm>
        <a:graphic>
          <a:graphicData uri="http://schemas.openxmlformats.org/drawingml/2006/table">
            <a:tbl>
              <a:tblPr/>
              <a:tblGrid>
                <a:gridCol w="4464859"/>
                <a:gridCol w="4464859"/>
              </a:tblGrid>
              <a:tr h="5500726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7+7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3+13+3+3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7+17+7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4+4+21+4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6+6•7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18+8+8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6+8+6+8+6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4+21+4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7•2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3•3+13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17+7•2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4•3+21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6•8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18+8•2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8•2+6•3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latin typeface="Times New Roman"/>
                          <a:ea typeface="Times New Roman"/>
                          <a:cs typeface="Times New Roman"/>
                        </a:rPr>
                        <a:t>21+4•2</a:t>
                      </a:r>
                      <a:endParaRPr lang="ru-RU" sz="4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32</Words>
  <Application>Microsoft Office PowerPoint</Application>
  <PresentationFormat>Экран (4:3)</PresentationFormat>
  <Paragraphs>32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149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poi</dc:creator>
  <cp:lastModifiedBy>poi</cp:lastModifiedBy>
  <cp:revision>1</cp:revision>
  <dcterms:created xsi:type="dcterms:W3CDTF">2011-11-18T10:07:01Z</dcterms:created>
  <dcterms:modified xsi:type="dcterms:W3CDTF">2011-11-18T10:10:31Z</dcterms:modified>
</cp:coreProperties>
</file>