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0"/>
  </p:notesMasterIdLst>
  <p:sldIdLst>
    <p:sldId id="256" r:id="rId2"/>
    <p:sldId id="258" r:id="rId3"/>
    <p:sldId id="259" r:id="rId4"/>
    <p:sldId id="260" r:id="rId5"/>
    <p:sldId id="257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C040291-25D9-4F27-B411-93C005E5E50B}" type="datetimeFigureOut">
              <a:rPr lang="ru-RU"/>
              <a:pPr>
                <a:defRPr/>
              </a:pPr>
              <a:t>03.01.2012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CB9D80F-A4F1-4F03-A173-8146AC9E46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D9D106-FC34-4C3E-9DF7-84421271808D}" type="datetime1">
              <a:rPr lang="ru-RU"/>
              <a:pPr>
                <a:defRPr/>
              </a:pPr>
              <a:t>03.01.2012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27B294-46A4-463C-936D-AC5F0FCFDF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93EDC5-9850-489B-848D-151A9301F880}" type="datetime1">
              <a:rPr lang="ru-RU"/>
              <a:pPr>
                <a:defRPr/>
              </a:pPr>
              <a:t>03.01.2012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ED7EC9-A274-4D3B-8D43-23B358EF56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4E0C5A-2B3C-4390-BA99-F1308AC1D459}" type="datetime1">
              <a:rPr lang="ru-RU"/>
              <a:pPr>
                <a:defRPr/>
              </a:pPr>
              <a:t>03.01.2012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8A8E99-3834-41B6-A772-E7291853F9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33D193-CCB5-4830-B2AA-253D72D085D1}" type="datetime1">
              <a:rPr lang="ru-RU"/>
              <a:pPr>
                <a:defRPr/>
              </a:pPr>
              <a:t>03.01.2012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CFBBED-82C5-4229-8774-1D4320EC57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C4E6C3-1ED0-456C-866A-AF50AC4DFAE8}" type="datetime1">
              <a:rPr lang="ru-RU"/>
              <a:pPr>
                <a:defRPr/>
              </a:pPr>
              <a:t>03.01.2012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F9B8A1-B0DA-430F-8E2C-BC997DAACF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E8F782-92FA-4D26-9EBE-D4ED3BFB6682}" type="datetime1">
              <a:rPr lang="ru-RU"/>
              <a:pPr>
                <a:defRPr/>
              </a:pPr>
              <a:t>03.01.2012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36A290-4570-4946-87F8-0E2AB603AF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AD5F8F-204D-4FDE-AC2F-E4388881B293}" type="datetime1">
              <a:rPr lang="ru-RU"/>
              <a:pPr>
                <a:defRPr/>
              </a:pPr>
              <a:t>03.01.2012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AF5D95-1B3C-43CA-8442-A56F9A13EA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5B1BBC-0889-43D7-8DAF-DAC9E4C9A42A}" type="datetime1">
              <a:rPr lang="ru-RU"/>
              <a:pPr>
                <a:defRPr/>
              </a:pPr>
              <a:t>03.01.2012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459E40-E98A-4033-80B2-1F510ECDDA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5B6DF9-4DCB-430E-AB6D-5742C7DFF6C9}" type="datetime1">
              <a:rPr lang="ru-RU"/>
              <a:pPr>
                <a:defRPr/>
              </a:pPr>
              <a:t>03.01.2012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780D51-C0FD-4E77-9525-135F2C0BA4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594CE7-4DC1-471E-8DF5-7257910F71DC}" type="datetime1">
              <a:rPr lang="ru-RU"/>
              <a:pPr>
                <a:defRPr/>
              </a:pPr>
              <a:t>03.01.2012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C37B8E-A109-4B33-B155-FCC75F3EF1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B4D87C-53B9-429D-9E00-E414C70F8A47}" type="datetime1">
              <a:rPr lang="ru-RU"/>
              <a:pPr>
                <a:defRPr/>
              </a:pPr>
              <a:t>03.01.2012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B9D242-98AD-4092-89A6-2133FE58BE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C041E6E-6DA1-4261-8963-08D628BE9A1E}" type="datetime1">
              <a:rPr lang="ru-RU"/>
              <a:pPr>
                <a:defRPr/>
              </a:pPr>
              <a:t>03.01.2012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78361C1-F982-4EFA-B30D-0C525DED43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714348" y="2143116"/>
            <a:ext cx="7772400" cy="1470025"/>
          </a:xfrm>
        </p:spPr>
        <p:txBody>
          <a:bodyPr/>
          <a:lstStyle/>
          <a:p>
            <a:r>
              <a:rPr lang="ru-RU" b="1" i="1" dirty="0" smtClean="0"/>
              <a:t>Борис   Полевой</a:t>
            </a:r>
            <a:br>
              <a:rPr lang="ru-RU" b="1" i="1" dirty="0" smtClean="0"/>
            </a:br>
            <a:r>
              <a:rPr lang="ru-RU" b="1" i="1" dirty="0" smtClean="0"/>
              <a:t>«Последний  день  </a:t>
            </a:r>
            <a:br>
              <a:rPr lang="ru-RU" b="1" i="1" dirty="0" smtClean="0"/>
            </a:br>
            <a:r>
              <a:rPr lang="ru-RU" b="1" i="1" dirty="0" smtClean="0"/>
              <a:t>Матвея  Кузьмина»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презентация   выполнена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учителем  начальных  классов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МОУ   Лицей №52   г.Уфы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Мамонтовой  Ольгой  Викторовной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400" dirty="0" smtClean="0"/>
          </a:p>
        </p:txBody>
      </p:sp>
      <p:pic>
        <p:nvPicPr>
          <p:cNvPr id="2052" name="Picture 4" descr="H:\Documents and Settings\Aida\Рабочий стол\НОвая ГРАФИКА сборник\КАРТИНКИ СБОРНИК_ школьные\s30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5" y="5357813"/>
            <a:ext cx="142875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dirty="0" smtClean="0"/>
              <a:t>Биография писателя</a:t>
            </a:r>
            <a:endParaRPr lang="ru-RU" sz="2800" dirty="0"/>
          </a:p>
        </p:txBody>
      </p:sp>
      <p:sp>
        <p:nvSpPr>
          <p:cNvPr id="8" name="Текст 7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ctr"/>
            <a:r>
              <a:rPr lang="ru-RU" b="1" dirty="0" err="1" smtClean="0">
                <a:latin typeface="Arial" pitchFamily="34" charset="0"/>
                <a:cs typeface="Arial" pitchFamily="34" charset="0"/>
              </a:rPr>
              <a:t>Бори́с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 smtClean="0">
                <a:latin typeface="Arial" pitchFamily="34" charset="0"/>
                <a:cs typeface="Arial" pitchFamily="34" charset="0"/>
              </a:rPr>
              <a:t>Никола́евич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 smtClean="0">
                <a:latin typeface="Arial" pitchFamily="34" charset="0"/>
                <a:cs typeface="Arial" pitchFamily="34" charset="0"/>
              </a:rPr>
              <a:t>Полево́й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(1908—1981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),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1600" dirty="0" smtClean="0">
                <a:latin typeface="Arial" pitchFamily="34" charset="0"/>
                <a:cs typeface="Arial" pitchFamily="34" charset="0"/>
              </a:rPr>
              <a:t>русский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советский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жу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рналист  и  писатель – </a:t>
            </a:r>
            <a:r>
              <a:rPr lang="ru-RU" sz="1600" dirty="0" err="1" smtClean="0">
                <a:latin typeface="Arial" pitchFamily="34" charset="0"/>
                <a:cs typeface="Arial" pitchFamily="34" charset="0"/>
              </a:rPr>
              <a:t>прозаик</a:t>
            </a:r>
            <a:r>
              <a:rPr lang="ru-RU" sz="1600" dirty="0" err="1" smtClean="0">
                <a:latin typeface="Arial" pitchFamily="34" charset="0"/>
                <a:cs typeface="Arial" pitchFamily="34" charset="0"/>
              </a:rPr>
              <a:t>.</a:t>
            </a:r>
            <a:r>
              <a:rPr lang="ru-RU" sz="1600" dirty="0" err="1" smtClean="0">
                <a:latin typeface="Arial" pitchFamily="34" charset="0"/>
                <a:cs typeface="Arial" pitchFamily="34" charset="0"/>
              </a:rPr>
              <a:t>С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 1928  года становится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профессиональным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журналистом.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В годы Великой Отечественной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войны 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Б. Н. Полевой находился в действующей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армии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в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качестве корреспондента «Правды», в том числе на Калининском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фронте 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(1942). Первым написал о подвиге 83-летнего крестьянина Матвея Кузьмича Кузьмина, повторившего, по мнению писателя, подвиг Ивана Сусанина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.</a:t>
            </a: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33D193-CCB5-4830-B2AA-253D72D085D1}" type="datetime1">
              <a:rPr lang="ru-RU" smtClean="0"/>
              <a:pPr>
                <a:defRPr/>
              </a:pPr>
              <a:t>03.01.2012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CFBBED-82C5-4229-8774-1D4320EC5780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000496" y="714356"/>
            <a:ext cx="2139950" cy="2999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65518" y="3857628"/>
            <a:ext cx="3235572" cy="24374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dirty="0" smtClean="0"/>
              <a:t>Матвей  Кузьмин</a:t>
            </a:r>
            <a:endParaRPr lang="ru-RU" sz="2800" dirty="0"/>
          </a:p>
        </p:txBody>
      </p:sp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ctr"/>
            <a:r>
              <a:rPr lang="ru-RU" sz="1800" b="1" dirty="0" err="1" smtClean="0">
                <a:latin typeface="Arial" pitchFamily="34" charset="0"/>
                <a:cs typeface="Arial" pitchFamily="34" charset="0"/>
              </a:rPr>
              <a:t>Матве́й</a:t>
            </a:r>
            <a:r>
              <a:rPr lang="ru-RU" sz="18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b="1" dirty="0" err="1" smtClean="0">
                <a:latin typeface="Arial" pitchFamily="34" charset="0"/>
                <a:cs typeface="Arial" pitchFamily="34" charset="0"/>
              </a:rPr>
              <a:t>Кузьми́ч</a:t>
            </a:r>
            <a:r>
              <a:rPr lang="ru-RU" sz="18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b="1" dirty="0" err="1" smtClean="0">
                <a:latin typeface="Arial" pitchFamily="34" charset="0"/>
                <a:cs typeface="Arial" pitchFamily="34" charset="0"/>
              </a:rPr>
              <a:t>Кузьми́н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21 июля 1858, деревня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Куракино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Великолукского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района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Псковской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области — 14 февраля 1942) 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dirty="0" smtClean="0"/>
              <a:t>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русский крестьянин, Герой Советского Союза (1965), самый пожилой обладатель этого звания (совершил подвиг в возрасте 83-х лет). В  1942  г.  13  февраля  командир батальона потребовал у 83-летнего Кузьмина выступить проводником и вывести часть к занятой советскими войсками деревне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Першино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, пообещав за это денег, муки, керосина, а также охотничье ружье марки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Зауэр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«Три кольца». Кузьмин согласился. </a:t>
            </a:r>
          </a:p>
          <a:p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F594CE7-4DC1-471E-8DF5-7257910F71DC}" type="datetime1">
              <a:rPr lang="ru-RU" smtClean="0"/>
              <a:pPr>
                <a:defRPr/>
              </a:pPr>
              <a:t>03.01.2012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C37B8E-A109-4B33-B155-FCC75F3EF139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00562" y="785794"/>
            <a:ext cx="4009947" cy="5484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70" decel="100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770" decel="100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1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70" decel="100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770" decel="100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6" dur="77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0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70" decel="100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770" decel="100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5" dur="77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7" dur="77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9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1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Подвиг 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Однако, узнав по карте предполагаемый маршрут, он послал в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Першино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своего внука Васю, чтобы тот предупредил советские войска, и назначил им место для засады у деревни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Малкино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. Сам Кузьмин долго водил немцев окольной дорогой и наконец на рассвете вывел в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Малкино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, где уже занял позицию 2-й батальон 31-й отдельной курсантской стрелковой бригады (полковник С. П. 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Горбунов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)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Калининского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фронта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.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Немецкий батальон попал под пулемётный огонь и понёс большие потери (более 50 убитых и 20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пленными</a:t>
            </a:r>
            <a:r>
              <a:rPr lang="ru-RU" baseline="30000" dirty="0" smtClean="0">
                <a:latin typeface="Arial" pitchFamily="34" charset="0"/>
                <a:cs typeface="Arial" pitchFamily="34" charset="0"/>
              </a:rPr>
              <a:t>[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).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Сам Кузьмин был убит немецким командиром.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F594CE7-4DC1-471E-8DF5-7257910F71DC}" type="datetime1">
              <a:rPr lang="ru-RU" smtClean="0"/>
              <a:pPr>
                <a:defRPr/>
              </a:pPr>
              <a:t>03.01.2012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C37B8E-A109-4B33-B155-FCC75F3EF139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974586" y="785794"/>
            <a:ext cx="2807990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6" y="3643314"/>
            <a:ext cx="3197426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1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600" decel="100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600" decel="100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00" decel="100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00" decel="100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600" decel="1000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600" decel="100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00" decel="100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00" decel="100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dirty="0" smtClean="0"/>
              <a:t>Могила  </a:t>
            </a:r>
            <a:r>
              <a:rPr lang="ru-RU" sz="3200" dirty="0" smtClean="0"/>
              <a:t>героя</a:t>
            </a:r>
            <a:endParaRPr lang="ru-RU" sz="3200" dirty="0"/>
          </a:p>
        </p:txBody>
      </p:sp>
      <p:sp>
        <p:nvSpPr>
          <p:cNvPr id="8" name="Текст 7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ctr"/>
            <a:r>
              <a:rPr lang="ru-RU" sz="2400" dirty="0" smtClean="0"/>
              <a:t>М. К. Кузьмин был сначала похоронен в родной деревне </a:t>
            </a:r>
            <a:r>
              <a:rPr lang="ru-RU" sz="2400" dirty="0" err="1" smtClean="0"/>
              <a:t>Куракино</a:t>
            </a:r>
            <a:r>
              <a:rPr lang="ru-RU" sz="2400" dirty="0" smtClean="0"/>
              <a:t>. В 1954 году состоялось торжественное перезахоронение останков героя на братском кладбище города Великие </a:t>
            </a:r>
            <a:r>
              <a:rPr lang="ru-RU" sz="2400" dirty="0" smtClean="0"/>
              <a:t>Луки</a:t>
            </a:r>
            <a:endParaRPr lang="ru-RU" sz="240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50A98AA-1D74-4894-B611-C14295098E3F}" type="datetime1">
              <a:rPr lang="ru-RU"/>
              <a:pPr>
                <a:defRPr/>
              </a:pPr>
              <a:t>03.01.2012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5885F8-78DB-42C1-93AB-C19E4212C497}" type="slidenum">
              <a:rPr lang="ru-RU"/>
              <a:pPr>
                <a:defRPr/>
              </a:pPr>
              <a:t>5</a:t>
            </a:fld>
            <a:endParaRPr lang="ru-RU"/>
          </a:p>
        </p:txBody>
      </p:sp>
      <p:pic>
        <p:nvPicPr>
          <p:cNvPr id="3078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143372" y="928670"/>
            <a:ext cx="1920253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3643314"/>
            <a:ext cx="3429024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4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8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Подбери  синонимы  к  словам: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400" b="1" dirty="0" smtClean="0">
                <a:latin typeface="Arial Black" pitchFamily="34" charset="0"/>
              </a:rPr>
              <a:t>Нелюдим</a:t>
            </a:r>
            <a:r>
              <a:rPr lang="ru-RU" sz="2400" b="1" dirty="0" smtClean="0"/>
              <a:t>-  дикарь,  затворник, угрюмый, хмурый,  замкнутый, отшельник.</a:t>
            </a:r>
          </a:p>
          <a:p>
            <a:pPr>
              <a:buNone/>
            </a:pPr>
            <a:r>
              <a:rPr lang="ru-RU" sz="2400" b="1" dirty="0" smtClean="0">
                <a:latin typeface="Arial Black" pitchFamily="34" charset="0"/>
              </a:rPr>
              <a:t>Чурается</a:t>
            </a:r>
            <a:r>
              <a:rPr lang="ru-RU" sz="2400" b="1" dirty="0" smtClean="0"/>
              <a:t> -  сторонится,  избегает.</a:t>
            </a:r>
          </a:p>
          <a:p>
            <a:pPr>
              <a:buNone/>
            </a:pPr>
            <a:r>
              <a:rPr lang="ru-RU" sz="2400" b="1" dirty="0" smtClean="0">
                <a:latin typeface="Arial Black" pitchFamily="34" charset="0"/>
              </a:rPr>
              <a:t>Батальон</a:t>
            </a:r>
            <a:r>
              <a:rPr lang="ru-RU" sz="2400" b="1" dirty="0" smtClean="0"/>
              <a:t>- подразделение  или  воинская  часть, численностью   350-500 человек.</a:t>
            </a:r>
          </a:p>
          <a:p>
            <a:pPr>
              <a:buNone/>
            </a:pPr>
            <a:r>
              <a:rPr lang="ru-RU" sz="2400" b="1" dirty="0" smtClean="0">
                <a:latin typeface="Arial Black" pitchFamily="34" charset="0"/>
              </a:rPr>
              <a:t>Двустволка</a:t>
            </a:r>
            <a:r>
              <a:rPr lang="ru-RU" sz="2400" b="1" dirty="0" smtClean="0"/>
              <a:t> – ружьё  с  двумя  стволами.</a:t>
            </a:r>
          </a:p>
          <a:p>
            <a:pPr>
              <a:buNone/>
            </a:pPr>
            <a:r>
              <a:rPr lang="ru-RU" sz="2400" b="1" dirty="0" smtClean="0">
                <a:latin typeface="Arial Black" pitchFamily="34" charset="0"/>
              </a:rPr>
              <a:t>Ваше  благородие </a:t>
            </a:r>
            <a:r>
              <a:rPr lang="ru-RU" sz="2400" b="1" dirty="0" smtClean="0"/>
              <a:t>– обращение  к  лицам  благородного,  дворянского  происхождения.</a:t>
            </a:r>
          </a:p>
          <a:p>
            <a:pPr>
              <a:buNone/>
            </a:pPr>
            <a:r>
              <a:rPr lang="ru-RU" sz="2400" b="1" dirty="0" smtClean="0">
                <a:latin typeface="Arial Black" pitchFamily="34" charset="0"/>
              </a:rPr>
              <a:t>Целина</a:t>
            </a:r>
            <a:r>
              <a:rPr lang="ru-RU" sz="2400" b="1" dirty="0" smtClean="0"/>
              <a:t> -  место, где  не  ходили  люди.</a:t>
            </a:r>
          </a:p>
          <a:p>
            <a:pPr>
              <a:buNone/>
            </a:pPr>
            <a:r>
              <a:rPr lang="ru-RU" sz="2400" b="1" dirty="0" smtClean="0">
                <a:latin typeface="Arial Black" pitchFamily="34" charset="0"/>
              </a:rPr>
              <a:t>Авангард </a:t>
            </a:r>
            <a:r>
              <a:rPr lang="ru-RU" sz="2400" b="1" dirty="0" smtClean="0"/>
              <a:t>– передняя     часть  отряда.</a:t>
            </a:r>
          </a:p>
          <a:p>
            <a:pPr>
              <a:buNone/>
            </a:pPr>
            <a:r>
              <a:rPr lang="ru-RU" sz="2400" b="1" dirty="0" smtClean="0">
                <a:latin typeface="Arial Black" pitchFamily="34" charset="0"/>
              </a:rPr>
              <a:t>Маскхалат</a:t>
            </a:r>
            <a:r>
              <a:rPr lang="ru-RU" sz="2400" b="1" dirty="0" smtClean="0"/>
              <a:t> – военная  одежда  для  маскировки.</a:t>
            </a:r>
            <a:endParaRPr lang="ru-RU" sz="2400" b="1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F594CE7-4DC1-471E-8DF5-7257910F71DC}" type="datetime1">
              <a:rPr lang="ru-RU" smtClean="0"/>
              <a:pPr>
                <a:defRPr/>
              </a:pPr>
              <a:t>03.01.2012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C37B8E-A109-4B33-B155-FCC75F3EF139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dirty="0" smtClean="0"/>
              <a:t>Карточка 2.</a:t>
            </a:r>
            <a:endParaRPr lang="ru-RU" sz="5400" b="1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357850"/>
          </a:xfrm>
        </p:spPr>
        <p:txBody>
          <a:bodyPr/>
          <a:lstStyle/>
          <a:p>
            <a:pPr marL="514350" indent="-514350">
              <a:buNone/>
            </a:pPr>
            <a:r>
              <a:rPr lang="ru-RU" sz="2000" dirty="0" smtClean="0"/>
              <a:t>1.Почему  из  всех  жителей  на  должность  старосты  немцы  выбрали  Матвея?</a:t>
            </a:r>
          </a:p>
          <a:p>
            <a:pPr marL="514350" indent="-514350">
              <a:buNone/>
            </a:pPr>
            <a:r>
              <a:rPr lang="ru-RU" sz="2000" dirty="0" smtClean="0"/>
              <a:t>2. Для  чего  старик  торговался  с  немецким  офицером?</a:t>
            </a:r>
          </a:p>
          <a:p>
            <a:pPr marL="514350" indent="-514350">
              <a:buNone/>
            </a:pPr>
            <a:r>
              <a:rPr lang="ru-RU" sz="2000" dirty="0" smtClean="0"/>
              <a:t>3.  Зачем  Матвей  так  долго  водил  фашистов  по  лесу?</a:t>
            </a:r>
          </a:p>
          <a:p>
            <a:pPr marL="514350" indent="-514350">
              <a:buAutoNum type="arabicPeriod" startAt="4"/>
            </a:pPr>
            <a:r>
              <a:rPr lang="ru-RU" sz="2000" dirty="0" smtClean="0"/>
              <a:t>«Торжествующая  улыбка  выскользнула  из-под  зарослей бороды, разбежалась  лучиками  морщин.» Чему  так  </a:t>
            </a:r>
            <a:r>
              <a:rPr lang="ru-RU" sz="2000" b="1" u="sng" dirty="0" smtClean="0"/>
              <a:t>торжествующе </a:t>
            </a:r>
            <a:r>
              <a:rPr lang="ru-RU" sz="2000" dirty="0" smtClean="0"/>
              <a:t> он  улыбался?</a:t>
            </a:r>
          </a:p>
          <a:p>
            <a:pPr marL="514350" indent="-514350">
              <a:buAutoNum type="arabicPeriod" startAt="5"/>
            </a:pPr>
            <a:r>
              <a:rPr lang="ru-RU" sz="2000" dirty="0" smtClean="0"/>
              <a:t>«Матвей   Кузьмин  стоял  на  холмике  с  </a:t>
            </a:r>
            <a:r>
              <a:rPr lang="ru-RU" sz="2000" b="1" u="sng" dirty="0" smtClean="0"/>
              <a:t>обнаженной  </a:t>
            </a:r>
            <a:r>
              <a:rPr lang="ru-RU" sz="2000" dirty="0" smtClean="0"/>
              <a:t>головой…Глаза  его….</a:t>
            </a:r>
            <a:r>
              <a:rPr lang="ru-RU" sz="2000" b="1" u="sng" dirty="0" smtClean="0"/>
              <a:t>насмешливо </a:t>
            </a:r>
            <a:r>
              <a:rPr lang="ru-RU" sz="2000" dirty="0" smtClean="0"/>
              <a:t> сверкали  из-под  дремучих  бровей….  Мгновенье  он  </a:t>
            </a:r>
            <a:r>
              <a:rPr lang="ru-RU" sz="2000" b="1" u="sng" dirty="0" smtClean="0"/>
              <a:t>с  ужасом  </a:t>
            </a:r>
            <a:r>
              <a:rPr lang="ru-RU" sz="2000" dirty="0" smtClean="0"/>
              <a:t>смотрел  на  этого  лесного  человека…»</a:t>
            </a:r>
          </a:p>
          <a:p>
            <a:pPr marL="514350" indent="-514350">
              <a:buNone/>
            </a:pPr>
            <a:r>
              <a:rPr lang="ru-RU" sz="2000" dirty="0" smtClean="0"/>
              <a:t> </a:t>
            </a:r>
            <a:r>
              <a:rPr lang="ru-RU" sz="2000" dirty="0" smtClean="0"/>
              <a:t>   Почему  Матвей  снял  шапку?</a:t>
            </a:r>
          </a:p>
          <a:p>
            <a:pPr marL="514350" indent="-514350">
              <a:buNone/>
            </a:pPr>
            <a:r>
              <a:rPr lang="ru-RU" sz="2000" dirty="0" smtClean="0"/>
              <a:t> </a:t>
            </a:r>
            <a:r>
              <a:rPr lang="ru-RU" sz="2000" dirty="0" smtClean="0"/>
              <a:t>  Чему  ужасался  немецкий  офицер?</a:t>
            </a:r>
          </a:p>
          <a:p>
            <a:pPr marL="514350" indent="-514350">
              <a:buNone/>
            </a:pPr>
            <a:r>
              <a:rPr lang="ru-RU" sz="2000" dirty="0" smtClean="0"/>
              <a:t>6. Почему  этого  нелюдимого  человека  хоронили  с  военными  почестями?</a:t>
            </a:r>
            <a:endParaRPr lang="ru-RU" sz="2000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F594CE7-4DC1-471E-8DF5-7257910F71DC}" type="datetime1">
              <a:rPr lang="ru-RU" smtClean="0"/>
              <a:pPr>
                <a:defRPr/>
              </a:pPr>
              <a:t>03.01.2012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C37B8E-A109-4B33-B155-FCC75F3EF139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2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3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9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0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6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7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3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4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rial Black" pitchFamily="34" charset="0"/>
              </a:rPr>
              <a:t>Карточка  3.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>
                <a:latin typeface="Arial Black" pitchFamily="34" charset="0"/>
              </a:rPr>
              <a:t>Кто  такой  герой?</a:t>
            </a:r>
          </a:p>
          <a:p>
            <a:pPr>
              <a:buNone/>
            </a:pPr>
            <a:r>
              <a:rPr lang="ru-RU" dirty="0" smtClean="0">
                <a:latin typeface="Arial Black" pitchFamily="34" charset="0"/>
              </a:rPr>
              <a:t>Кого  можно  назвать  героем?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33D193-CCB5-4830-B2AA-253D72D085D1}" type="datetime1">
              <a:rPr lang="ru-RU" smtClean="0"/>
              <a:pPr>
                <a:defRPr/>
              </a:pPr>
              <a:t>03.01.2012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CFBBED-82C5-4229-8774-1D4320EC5780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6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6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6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6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6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Литература 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Литература 2</Template>
  <TotalTime>189</TotalTime>
  <Words>330</Words>
  <Application>Microsoft Office PowerPoint</Application>
  <PresentationFormat>Экран (4:3)</PresentationFormat>
  <Paragraphs>51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Литература 2</vt:lpstr>
      <vt:lpstr>Борис   Полевой «Последний  день   Матвея  Кузьмина»</vt:lpstr>
      <vt:lpstr>Биография писателя</vt:lpstr>
      <vt:lpstr>Матвей  Кузьмин</vt:lpstr>
      <vt:lpstr>Подвиг </vt:lpstr>
      <vt:lpstr>Могила  героя</vt:lpstr>
      <vt:lpstr>Подбери  синонимы  к  словам:</vt:lpstr>
      <vt:lpstr>Карточка 2.</vt:lpstr>
      <vt:lpstr>Карточка  3.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Борис   Полевой «Последний  день   Матвея  Кузьмина»</dc:title>
  <dc:creator>Admin</dc:creator>
  <dc:description>http://aida.ucoz.ru</dc:description>
  <cp:lastModifiedBy>Admin</cp:lastModifiedBy>
  <cp:revision>17</cp:revision>
  <dcterms:created xsi:type="dcterms:W3CDTF">2012-01-01T13:37:07Z</dcterms:created>
  <dcterms:modified xsi:type="dcterms:W3CDTF">2012-01-03T15:28:39Z</dcterms:modified>
  <cp:category>шаблоны к Powerpoint</cp:category>
</cp:coreProperties>
</file>