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5" r:id="rId6"/>
    <p:sldId id="263" r:id="rId7"/>
    <p:sldId id="264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556" autoAdjust="0"/>
  </p:normalViewPr>
  <p:slideViewPr>
    <p:cSldViewPr>
      <p:cViewPr varScale="1">
        <p:scale>
          <a:sx n="66" d="100"/>
          <a:sy n="66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6F084-C133-4749-82CC-6A070422AF29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C522A-B5D2-47B3-B925-DD959CE7B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972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C522A-B5D2-47B3-B925-DD959CE7B99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56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30CF0-5056-4ABB-9B8E-DD27B7C6AEB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F46D-BDD0-474C-8C7D-B4DF613E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54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30CF0-5056-4ABB-9B8E-DD27B7C6AEB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F46D-BDD0-474C-8C7D-B4DF613E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054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30CF0-5056-4ABB-9B8E-DD27B7C6AEB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F46D-BDD0-474C-8C7D-B4DF613E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71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30CF0-5056-4ABB-9B8E-DD27B7C6AEB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F46D-BDD0-474C-8C7D-B4DF613E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701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30CF0-5056-4ABB-9B8E-DD27B7C6AEB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F46D-BDD0-474C-8C7D-B4DF613E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908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30CF0-5056-4ABB-9B8E-DD27B7C6AEB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F46D-BDD0-474C-8C7D-B4DF613E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335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30CF0-5056-4ABB-9B8E-DD27B7C6AEB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F46D-BDD0-474C-8C7D-B4DF613E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446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30CF0-5056-4ABB-9B8E-DD27B7C6AEB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F46D-BDD0-474C-8C7D-B4DF613E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055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30CF0-5056-4ABB-9B8E-DD27B7C6AEB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F46D-BDD0-474C-8C7D-B4DF613E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217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30CF0-5056-4ABB-9B8E-DD27B7C6AEB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F46D-BDD0-474C-8C7D-B4DF613E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6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30CF0-5056-4ABB-9B8E-DD27B7C6AEB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F46D-BDD0-474C-8C7D-B4DF613E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18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30CF0-5056-4ABB-9B8E-DD27B7C6AEB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4F46D-BDD0-474C-8C7D-B4DF613E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70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"/>
            <a:ext cx="7414592" cy="1953849"/>
          </a:xfrm>
        </p:spPr>
        <p:txBody>
          <a:bodyPr/>
          <a:lstStyle/>
          <a:p>
            <a:r>
              <a:rPr lang="ru-RU" dirty="0" smtClean="0"/>
              <a:t>Карта путешествия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ина Борисовна\Downloads\1907a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582" y="1589355"/>
            <a:ext cx="7128792" cy="494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MCj042957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241" y="4022463"/>
            <a:ext cx="611560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AutoShape 15"/>
          <p:cNvSpPr>
            <a:spLocks noChangeArrowheads="1"/>
          </p:cNvSpPr>
          <p:nvPr/>
        </p:nvSpPr>
        <p:spPr bwMode="auto">
          <a:xfrm rot="18643274">
            <a:off x="2249269" y="3916295"/>
            <a:ext cx="1146937" cy="287287"/>
          </a:xfrm>
          <a:prstGeom prst="rightArrow">
            <a:avLst>
              <a:gd name="adj1" fmla="val 49685"/>
              <a:gd name="adj2" fmla="val 62498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6" name="AutoShape 15"/>
          <p:cNvSpPr>
            <a:spLocks noChangeArrowheads="1"/>
          </p:cNvSpPr>
          <p:nvPr/>
        </p:nvSpPr>
        <p:spPr bwMode="auto">
          <a:xfrm rot="1308642" flipV="1">
            <a:off x="4664463" y="2595648"/>
            <a:ext cx="1146937" cy="253484"/>
          </a:xfrm>
          <a:prstGeom prst="rightArrow">
            <a:avLst>
              <a:gd name="adj1" fmla="val 49685"/>
              <a:gd name="adj2" fmla="val 62498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8" name="AutoShape 15"/>
          <p:cNvSpPr>
            <a:spLocks noChangeArrowheads="1"/>
          </p:cNvSpPr>
          <p:nvPr/>
        </p:nvSpPr>
        <p:spPr bwMode="auto">
          <a:xfrm rot="665780">
            <a:off x="5315747" y="5280650"/>
            <a:ext cx="1146937" cy="287287"/>
          </a:xfrm>
          <a:prstGeom prst="rightArrow">
            <a:avLst>
              <a:gd name="adj1" fmla="val 49685"/>
              <a:gd name="adj2" fmla="val 62498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auto">
          <a:xfrm rot="8109209">
            <a:off x="5682897" y="4214697"/>
            <a:ext cx="985433" cy="246217"/>
          </a:xfrm>
          <a:prstGeom prst="rightArrow">
            <a:avLst>
              <a:gd name="adj1" fmla="val 49685"/>
              <a:gd name="adj2" fmla="val 62498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7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192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Морские рифы</a:t>
            </a:r>
            <a:endParaRPr lang="ru-RU" dirty="0"/>
          </a:p>
        </p:txBody>
      </p:sp>
      <p:pic>
        <p:nvPicPr>
          <p:cNvPr id="2050" name="Picture 2" descr="C:\Users\Нина Борисовна\Downloads\57553716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58181"/>
            <a:ext cx="6096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40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Загадочный остров</a:t>
            </a:r>
            <a:endParaRPr lang="ru-RU" dirty="0"/>
          </a:p>
        </p:txBody>
      </p:sp>
      <p:pic>
        <p:nvPicPr>
          <p:cNvPr id="3074" name="Picture 2" descr="C:\Users\Нина Борисовна\Downloads\1365277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3061222"/>
            <a:ext cx="3200843" cy="337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ина Борисовна\Downloads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84784"/>
            <a:ext cx="597666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20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Рыбалка на привале</a:t>
            </a:r>
            <a:endParaRPr lang="ru-RU" dirty="0"/>
          </a:p>
        </p:txBody>
      </p:sp>
      <p:pic>
        <p:nvPicPr>
          <p:cNvPr id="1027" name="Picture 3" descr="C:\Users\Нина Борисовна\Downloads\0_4a458_8c97022_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40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Остров сокровищ</a:t>
            </a:r>
            <a:endParaRPr lang="ru-RU" dirty="0"/>
          </a:p>
        </p:txBody>
      </p:sp>
      <p:pic>
        <p:nvPicPr>
          <p:cNvPr id="4098" name="Picture 2" descr="C:\Users\Нина Борисовна\Downloads\118123415752302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85686"/>
            <a:ext cx="763284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6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634814">
            <a:off x="-721414" y="515738"/>
            <a:ext cx="9442284" cy="10684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Наши знания – </a:t>
            </a:r>
            <a:br>
              <a:rPr lang="ru-RU" dirty="0" smtClean="0"/>
            </a:br>
            <a:r>
              <a:rPr lang="ru-RU" dirty="0" smtClean="0"/>
              <a:t>вот настоящие сокровища</a:t>
            </a:r>
            <a:endParaRPr lang="ru-RU" dirty="0"/>
          </a:p>
        </p:txBody>
      </p:sp>
      <p:pic>
        <p:nvPicPr>
          <p:cNvPr id="5122" name="Picture 2" descr="C:\Users\Нина Борисовна\Downloads\2268276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340768"/>
            <a:ext cx="3487653" cy="380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ина Борисовна\Downloads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4680520" cy="365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387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498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565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7202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15</Words>
  <Application>Microsoft Office PowerPoint</Application>
  <PresentationFormat>Экран (4:3)</PresentationFormat>
  <Paragraphs>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Карта путешествия</vt:lpstr>
      <vt:lpstr>Морские рифы</vt:lpstr>
      <vt:lpstr>Загадочный остров</vt:lpstr>
      <vt:lpstr>Рыбалка на привале</vt:lpstr>
      <vt:lpstr>Остров сокровищ</vt:lpstr>
      <vt:lpstr>Наши знания –  вот настоящие сокровища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Карта путешествия</dc:title>
  <dc:creator>Нина Борисовна</dc:creator>
  <cp:lastModifiedBy>Нина Борисовна</cp:lastModifiedBy>
  <cp:revision>17</cp:revision>
  <dcterms:created xsi:type="dcterms:W3CDTF">2012-12-16T15:37:51Z</dcterms:created>
  <dcterms:modified xsi:type="dcterms:W3CDTF">2012-12-17T21:23:58Z</dcterms:modified>
</cp:coreProperties>
</file>