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</p:sldMasterIdLst>
  <p:sldIdLst>
    <p:sldId id="256" r:id="rId9"/>
    <p:sldId id="258" r:id="rId10"/>
    <p:sldId id="259" r:id="rId11"/>
    <p:sldId id="260" r:id="rId12"/>
    <p:sldId id="261" r:id="rId13"/>
    <p:sldId id="262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1747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31748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49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31750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31753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31754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5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6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7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8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9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176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176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1762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63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6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A70D4C3-A528-4CC5-BF62-D8AD77AC44F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95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8F52BA-B647-4854-A537-A72933F3DE4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2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6974D-0FB3-497E-88FD-C25BE96B562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016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1DBA9-1E6E-4524-BBA5-40DDC1E8FD2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563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2282A-E127-4519-9CAF-598DE181C99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49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460AA-FB29-497E-BF03-C2B079A8E64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504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579D-4CE2-44A1-A2DF-799CC32E1C1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846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C5ACB-99B7-47BE-9C62-35F867A114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945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4713A-2C95-4B0E-BBB7-F9BB767520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018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B9992-6829-4A17-BA38-8E063037D4A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625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A22A2-8889-4B1F-AACA-ADE7492E33C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011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1747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31748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49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31750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31753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31754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5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6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7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8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9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176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176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1762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63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6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A70D4C3-A528-4CC5-BF62-D8AD77AC44F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4527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8F52BA-B647-4854-A537-A72933F3DE4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3382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6974D-0FB3-497E-88FD-C25BE96B562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01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1DBA9-1E6E-4524-BBA5-40DDC1E8FD2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1021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2282A-E127-4519-9CAF-598DE181C99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0331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460AA-FB29-497E-BF03-C2B079A8E64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095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579D-4CE2-44A1-A2DF-799CC32E1C1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927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C5ACB-99B7-47BE-9C62-35F867A114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622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4713A-2C95-4B0E-BBB7-F9BB767520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7807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B9992-6829-4A17-BA38-8E063037D4A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3048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A22A2-8889-4B1F-AACA-ADE7492E33C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4481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1747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31748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49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31750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31753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31754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5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6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7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8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9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176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176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1762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63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6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A70D4C3-A528-4CC5-BF62-D8AD77AC44F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1470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8F52BA-B647-4854-A537-A72933F3DE4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772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6974D-0FB3-497E-88FD-C25BE96B562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003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1DBA9-1E6E-4524-BBA5-40DDC1E8FD2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064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2282A-E127-4519-9CAF-598DE181C99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0773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460AA-FB29-497E-BF03-C2B079A8E64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490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579D-4CE2-44A1-A2DF-799CC32E1C1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0075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C5ACB-99B7-47BE-9C62-35F867A114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9606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4713A-2C95-4B0E-BBB7-F9BB767520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86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B9992-6829-4A17-BA38-8E063037D4A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4885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A22A2-8889-4B1F-AACA-ADE7492E33C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0748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1747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31748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49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31750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31753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31754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5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6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7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8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9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176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176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1762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63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6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A70D4C3-A528-4CC5-BF62-D8AD77AC44F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0779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8F52BA-B647-4854-A537-A72933F3DE4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7947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6974D-0FB3-497E-88FD-C25BE96B562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2908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1DBA9-1E6E-4524-BBA5-40DDC1E8FD2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1380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2282A-E127-4519-9CAF-598DE181C99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972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460AA-FB29-497E-BF03-C2B079A8E64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7668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579D-4CE2-44A1-A2DF-799CC32E1C1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042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C5ACB-99B7-47BE-9C62-35F867A114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84279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4713A-2C95-4B0E-BBB7-F9BB767520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9763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B9992-6829-4A17-BA38-8E063037D4A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336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A22A2-8889-4B1F-AACA-ADE7492E33C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651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1747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31748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49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31750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31753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31754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5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6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7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8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1759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176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176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1762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63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6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A70D4C3-A528-4CC5-BF62-D8AD77AC44F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7038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8F52BA-B647-4854-A537-A72933F3DE4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3834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6974D-0FB3-497E-88FD-C25BE96B562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442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1DBA9-1E6E-4524-BBA5-40DDC1E8FD2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255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2282A-E127-4519-9CAF-598DE181C99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45729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460AA-FB29-497E-BF03-C2B079A8E64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858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579D-4CE2-44A1-A2DF-799CC32E1C1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76996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C5ACB-99B7-47BE-9C62-35F867A114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6299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4713A-2C95-4B0E-BBB7-F9BB767520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94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B9992-6829-4A17-BA38-8E063037D4A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9114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A22A2-8889-4B1F-AACA-ADE7492E33C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8799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19124-54DF-4E3D-94EE-643D5B09031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5576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E829F-D8F3-41EE-827C-C1CD780C3CE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7337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10869-E1C7-4E78-ABBB-7B52AFBB670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612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D7FFAE-9286-40B3-A48B-51A0ED2B82E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41304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9B56F-DBD2-417C-9FD5-137CDDF76E5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53206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F1278-4833-4615-B174-99250E2328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7408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31832-D626-426F-94A3-7740EF4BFCF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9416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BA586-8D10-4199-9458-8648429572D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92772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F12B5-2EDD-4456-BD3C-DAAD66713FC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8281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988F8-99D7-4C65-9747-48DE84E7463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933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8E522-32E5-46E7-B487-F2BEA90E25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48934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19124-54DF-4E3D-94EE-643D5B09031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40524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E829F-D8F3-41EE-827C-C1CD780C3CE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566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10869-E1C7-4E78-ABBB-7B52AFBB670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80242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D7FFAE-9286-40B3-A48B-51A0ED2B82E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2089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9B56F-DBD2-417C-9FD5-137CDDF76E5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6698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F1278-4833-4615-B174-99250E2328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07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31832-D626-426F-94A3-7740EF4BFCF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39889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BA586-8D10-4199-9458-8648429572D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02389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F12B5-2EDD-4456-BD3C-DAAD66713FC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31238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988F8-99D7-4C65-9747-48DE84E7463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5189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8E522-32E5-46E7-B487-F2BEA90E25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94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30725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3072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073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3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3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3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3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773A91-430B-48BD-A5D8-D30692C497C2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14302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30725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3072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073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3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3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3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3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773A91-430B-48BD-A5D8-D30692C497C2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8975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30725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3072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073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3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3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3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3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773A91-430B-48BD-A5D8-D30692C497C2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83314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30725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3072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073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3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3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3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3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773A91-430B-48BD-A5D8-D30692C497C2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5186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30725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3072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2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073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073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3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3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3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3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773A91-430B-48BD-A5D8-D30692C497C2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75054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30593E-3CD9-41B3-97E3-38161D6B5A14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47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30593E-3CD9-41B3-97E3-38161D6B5A14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0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/>
          <a:lstStyle/>
          <a:p>
            <a:r>
              <a:rPr lang="ru-RU" sz="2800"/>
              <a:t>Зависимость нагревания поверхности от угла падения солнечных лучей</a:t>
            </a:r>
          </a:p>
        </p:txBody>
      </p:sp>
      <p:pic>
        <p:nvPicPr>
          <p:cNvPr id="3076" name="Picture 4" descr="{1318756B-FCA0-4194-B779-7292E3451CD1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7" b="4190"/>
          <a:stretch>
            <a:fillRect/>
          </a:stretch>
        </p:blipFill>
        <p:spPr bwMode="auto">
          <a:xfrm>
            <a:off x="684213" y="963613"/>
            <a:ext cx="7775575" cy="595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16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543800" cy="1431925"/>
          </a:xfrm>
        </p:spPr>
        <p:txBody>
          <a:bodyPr/>
          <a:lstStyle/>
          <a:p>
            <a:r>
              <a:rPr lang="ru-RU"/>
              <a:t>Экваториальные, тропические широты</a:t>
            </a:r>
          </a:p>
        </p:txBody>
      </p:sp>
      <p:pic>
        <p:nvPicPr>
          <p:cNvPr id="5124" name="Picture 4" descr="{E8F17314-6ECE-4F5A-8AFF-30DF3AD6A40E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20800"/>
            <a:ext cx="7380288" cy="55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{0D2F839B-07AC-475C-9C8C-DE3A76C4E383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96988"/>
            <a:ext cx="8388350" cy="556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74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Умеренные широты</a:t>
            </a:r>
          </a:p>
        </p:txBody>
      </p:sp>
      <p:pic>
        <p:nvPicPr>
          <p:cNvPr id="28676" name="Picture 4" descr="{84ACB112-6BE0-4E31-892D-3A26B2A40E4D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727200"/>
            <a:ext cx="6840538" cy="51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Picture 5" descr="{44784639-7109-4DD7-A129-4E6C92184D89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7638"/>
            <a:ext cx="8135937" cy="544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43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7543800" cy="1431925"/>
          </a:xfrm>
        </p:spPr>
        <p:txBody>
          <a:bodyPr/>
          <a:lstStyle/>
          <a:p>
            <a:r>
              <a:rPr lang="ru-RU"/>
              <a:t>Полярные широты</a:t>
            </a:r>
          </a:p>
        </p:txBody>
      </p:sp>
      <p:pic>
        <p:nvPicPr>
          <p:cNvPr id="29700" name="Picture 4" descr="{F2758393-DA90-4776-AD42-75EA306BDB07}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563688"/>
            <a:ext cx="7058025" cy="5294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01" name="Picture 5" descr="{C2620093-B8AE-4E49-AE03-391762B9D5B7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74750"/>
            <a:ext cx="7920037" cy="568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47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{80296E49-E22F-49C0-B9DE-4BCA0EA24364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52413"/>
            <a:ext cx="6985000" cy="655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77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08025" y="3246438"/>
            <a:ext cx="184150" cy="3667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404813"/>
            <a:ext cx="2627313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Высота солнца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987675" y="404813"/>
            <a:ext cx="2376488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нагрев земной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 поверхности</a:t>
            </a:r>
            <a:r>
              <a:rPr lang="ru-RU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4525" y="404813"/>
            <a:ext cx="2879725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нагрев воздуха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 над ней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2627313" y="765175"/>
            <a:ext cx="360362" cy="142875"/>
          </a:xfrm>
          <a:prstGeom prst="rightArrow">
            <a:avLst>
              <a:gd name="adj1" fmla="val 50000"/>
              <a:gd name="adj2" fmla="val 63055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5364163" y="836613"/>
            <a:ext cx="360362" cy="142875"/>
          </a:xfrm>
          <a:prstGeom prst="rightArrow">
            <a:avLst>
              <a:gd name="adj1" fmla="val 50000"/>
              <a:gd name="adj2" fmla="val 63055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2268538" y="2420938"/>
            <a:ext cx="1727200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Высота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солнца</a:t>
            </a: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0" y="2420938"/>
            <a:ext cx="1979613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Широта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 местности</a:t>
            </a:r>
            <a:r>
              <a:rPr lang="ru-RU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0" y="4076700"/>
            <a:ext cx="2411413" cy="1081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Характер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Подстилающей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 поверхности</a:t>
            </a:r>
            <a:r>
              <a:rPr lang="ru-RU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4284663" y="2420938"/>
            <a:ext cx="1943100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нагрев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земной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 поверхности</a:t>
            </a:r>
            <a:r>
              <a:rPr lang="ru-RU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6588125" y="2420938"/>
            <a:ext cx="2014538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нагрев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воздуха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 над ней</a:t>
            </a:r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1908175" y="2924175"/>
            <a:ext cx="360363" cy="142875"/>
          </a:xfrm>
          <a:prstGeom prst="rightArrow">
            <a:avLst>
              <a:gd name="adj1" fmla="val 50000"/>
              <a:gd name="adj2" fmla="val 63056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6227763" y="2924175"/>
            <a:ext cx="360362" cy="142875"/>
          </a:xfrm>
          <a:prstGeom prst="rightArrow">
            <a:avLst>
              <a:gd name="adj1" fmla="val 50000"/>
              <a:gd name="adj2" fmla="val 63055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2411413" y="4652963"/>
            <a:ext cx="865187" cy="215900"/>
          </a:xfrm>
          <a:prstGeom prst="rightArrow">
            <a:avLst>
              <a:gd name="adj1" fmla="val 50000"/>
              <a:gd name="adj2" fmla="val 100184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3995738" y="2924175"/>
            <a:ext cx="360362" cy="142875"/>
          </a:xfrm>
          <a:prstGeom prst="rightArrow">
            <a:avLst>
              <a:gd name="adj1" fmla="val 50000"/>
              <a:gd name="adj2" fmla="val 63055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3348038" y="4149725"/>
            <a:ext cx="1943100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нагрев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земной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 поверхности</a:t>
            </a:r>
            <a:r>
              <a:rPr lang="ru-RU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6156325" y="4221163"/>
            <a:ext cx="2014538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нагрев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воздуха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smtClean="0">
                <a:solidFill>
                  <a:srgbClr val="000000"/>
                </a:solidFill>
              </a:rPr>
              <a:t> над ней</a:t>
            </a:r>
          </a:p>
        </p:txBody>
      </p:sp>
      <p:sp>
        <p:nvSpPr>
          <p:cNvPr id="8218" name="AutoShape 26"/>
          <p:cNvSpPr>
            <a:spLocks noChangeArrowheads="1"/>
          </p:cNvSpPr>
          <p:nvPr/>
        </p:nvSpPr>
        <p:spPr bwMode="auto">
          <a:xfrm>
            <a:off x="5292725" y="4581525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06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8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8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8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8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8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8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8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8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8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8" dur="500"/>
                                        <p:tgtEl>
                                          <p:spTgt spid="8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1" name="AutoShape 19"/>
          <p:cNvSpPr>
            <a:spLocks noChangeArrowheads="1"/>
          </p:cNvSpPr>
          <p:nvPr/>
        </p:nvSpPr>
        <p:spPr bwMode="auto">
          <a:xfrm>
            <a:off x="5940425" y="2852738"/>
            <a:ext cx="863600" cy="287337"/>
          </a:xfrm>
          <a:prstGeom prst="rightArrow">
            <a:avLst>
              <a:gd name="adj1" fmla="val 50000"/>
              <a:gd name="adj2" fmla="val 75138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 rot="2079449">
            <a:off x="2489200" y="1970088"/>
            <a:ext cx="1150938" cy="358775"/>
          </a:xfrm>
          <a:prstGeom prst="rightArrow">
            <a:avLst>
              <a:gd name="adj1" fmla="val 50000"/>
              <a:gd name="adj2" fmla="val 80199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3807" name="AutoShape 15"/>
          <p:cNvSpPr>
            <a:spLocks noChangeArrowheads="1"/>
          </p:cNvSpPr>
          <p:nvPr/>
        </p:nvSpPr>
        <p:spPr bwMode="auto">
          <a:xfrm rot="-1341364">
            <a:off x="2352675" y="3498850"/>
            <a:ext cx="1296988" cy="431800"/>
          </a:xfrm>
          <a:prstGeom prst="rightArrow">
            <a:avLst>
              <a:gd name="adj1" fmla="val 50000"/>
              <a:gd name="adj2" fmla="val 75092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708025" y="3246438"/>
            <a:ext cx="184150" cy="3667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srgbClr val="000000"/>
              </a:solidFill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1052513"/>
            <a:ext cx="2627313" cy="12969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Высота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 солнца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3573463"/>
            <a:ext cx="2771775" cy="158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Характер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подстилающей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 поверхности</a:t>
            </a:r>
            <a:r>
              <a:rPr lang="ru-RU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3563938" y="2133600"/>
            <a:ext cx="2520950" cy="13668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нагрев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земной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 поверхности</a:t>
            </a:r>
            <a:r>
              <a:rPr lang="ru-RU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6804025" y="2060575"/>
            <a:ext cx="2014538" cy="1441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нагрев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воздуха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smtClean="0">
                <a:solidFill>
                  <a:srgbClr val="000000"/>
                </a:solidFill>
              </a:rPr>
              <a:t> над ней</a:t>
            </a:r>
          </a:p>
        </p:txBody>
      </p:sp>
    </p:spTree>
    <p:extLst>
      <p:ext uri="{BB962C8B-B14F-4D97-AF65-F5344CB8AC3E}">
        <p14:creationId xmlns:p14="http://schemas.microsoft.com/office/powerpoint/2010/main" val="376928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38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38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3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3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38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3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3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Тема Office</vt:lpstr>
      <vt:lpstr>Сумерки</vt:lpstr>
      <vt:lpstr>1_Сумерки</vt:lpstr>
      <vt:lpstr>2_Сумерки</vt:lpstr>
      <vt:lpstr>3_Сумерки</vt:lpstr>
      <vt:lpstr>4_Сумерки</vt:lpstr>
      <vt:lpstr>Оформление по умолчанию</vt:lpstr>
      <vt:lpstr>1_Оформление по умолчанию</vt:lpstr>
      <vt:lpstr>Зависимость нагревания поверхности от угла падения солнечных лучей</vt:lpstr>
      <vt:lpstr>Экваториальные, тропические широты</vt:lpstr>
      <vt:lpstr>Умеренные широты</vt:lpstr>
      <vt:lpstr>Полярные широты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Зависимость нагревания поверхности от угла падения солнечных лучей</dc:title>
  <cp:lastModifiedBy>James Bond</cp:lastModifiedBy>
  <cp:revision>1</cp:revision>
  <dcterms:modified xsi:type="dcterms:W3CDTF">2011-11-25T04:24:44Z</dcterms:modified>
</cp:coreProperties>
</file>