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63" r:id="rId4"/>
    <p:sldId id="266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E1DF-5DE9-473A-B7F5-8C97984C956D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B4E0C-9F51-4600-A9D2-3C49605DD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 Мы – математики!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5  × 18</a:t>
            </a:r>
          </a:p>
          <a:p>
            <a:pPr>
              <a:buNone/>
            </a:pPr>
            <a:r>
              <a:rPr lang="ru-RU" dirty="0" smtClean="0"/>
              <a:t> 37 × 2</a:t>
            </a:r>
          </a:p>
          <a:p>
            <a:pPr>
              <a:buNone/>
            </a:pPr>
            <a:r>
              <a:rPr lang="ru-RU" dirty="0" smtClean="0"/>
              <a:t>111  × 0</a:t>
            </a:r>
          </a:p>
          <a:p>
            <a:pPr>
              <a:buNone/>
            </a:pPr>
            <a:r>
              <a:rPr lang="ru-RU" dirty="0" smtClean="0"/>
              <a:t> 1  × 759</a:t>
            </a:r>
          </a:p>
          <a:p>
            <a:pPr>
              <a:buNone/>
            </a:pPr>
            <a:r>
              <a:rPr lang="ru-RU" dirty="0" smtClean="0"/>
              <a:t> 62 × 10</a:t>
            </a:r>
          </a:p>
          <a:p>
            <a:pPr>
              <a:buNone/>
            </a:pPr>
            <a:r>
              <a:rPr lang="ru-RU" dirty="0" smtClean="0"/>
              <a:t> 200 × 3</a:t>
            </a:r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180 : 9</a:t>
            </a:r>
          </a:p>
          <a:p>
            <a:pPr>
              <a:buNone/>
            </a:pPr>
            <a:r>
              <a:rPr lang="en-US" dirty="0" smtClean="0"/>
              <a:t>   630 : 70</a:t>
            </a:r>
          </a:p>
          <a:p>
            <a:pPr>
              <a:buNone/>
            </a:pPr>
            <a:r>
              <a:rPr lang="en-US" dirty="0" smtClean="0"/>
              <a:t>	58 : 2</a:t>
            </a:r>
          </a:p>
          <a:p>
            <a:pPr>
              <a:buNone/>
            </a:pPr>
            <a:r>
              <a:rPr lang="en-US" dirty="0" smtClean="0"/>
              <a:t>	36 : 12</a:t>
            </a:r>
          </a:p>
          <a:p>
            <a:pPr>
              <a:buNone/>
            </a:pPr>
            <a:r>
              <a:rPr lang="en-US" dirty="0" smtClean="0"/>
              <a:t>	60 : 15</a:t>
            </a:r>
          </a:p>
          <a:p>
            <a:pPr>
              <a:buNone/>
            </a:pPr>
            <a:r>
              <a:rPr lang="en-US" dirty="0" smtClean="0"/>
              <a:t>	72 : 4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5266481" y="671332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 себя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90</a:t>
            </a:r>
          </a:p>
          <a:p>
            <a:r>
              <a:rPr lang="ru-RU" dirty="0" smtClean="0"/>
              <a:t>74</a:t>
            </a:r>
          </a:p>
          <a:p>
            <a:r>
              <a:rPr lang="ru-RU" dirty="0" smtClean="0"/>
              <a:t> 111</a:t>
            </a:r>
          </a:p>
          <a:p>
            <a:r>
              <a:rPr lang="ru-RU" dirty="0" smtClean="0"/>
              <a:t>759</a:t>
            </a:r>
          </a:p>
          <a:p>
            <a:r>
              <a:rPr lang="ru-RU" dirty="0" smtClean="0"/>
              <a:t>620</a:t>
            </a:r>
          </a:p>
          <a:p>
            <a:r>
              <a:rPr lang="ru-RU" dirty="0" smtClean="0"/>
              <a:t>600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20</a:t>
            </a:r>
          </a:p>
          <a:p>
            <a:r>
              <a:rPr lang="ru-RU" dirty="0" smtClean="0"/>
              <a:t>9</a:t>
            </a:r>
          </a:p>
          <a:p>
            <a:r>
              <a:rPr lang="ru-RU" dirty="0" smtClean="0"/>
              <a:t>29</a:t>
            </a:r>
          </a:p>
          <a:p>
            <a:r>
              <a:rPr lang="ru-RU" dirty="0" smtClean="0"/>
              <a:t>3</a:t>
            </a:r>
          </a:p>
          <a:p>
            <a:r>
              <a:rPr lang="ru-RU" dirty="0" smtClean="0"/>
              <a:t>4</a:t>
            </a:r>
          </a:p>
          <a:p>
            <a:r>
              <a:rPr lang="ru-RU" dirty="0" smtClean="0"/>
              <a:t>18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  множества:</a:t>
            </a: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А =  </a:t>
            </a:r>
            <a:r>
              <a:rPr lang="en-US" dirty="0" smtClean="0"/>
              <a:t>{</a:t>
            </a:r>
            <a:r>
              <a:rPr lang="ru-RU" dirty="0" smtClean="0"/>
              <a:t>10, 20, 30, 40, 50, 60, 70, 80, 90 </a:t>
            </a:r>
            <a:r>
              <a:rPr lang="en-US" dirty="0" smtClean="0"/>
              <a:t>}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В =  </a:t>
            </a:r>
            <a:r>
              <a:rPr lang="en-US" dirty="0" smtClean="0"/>
              <a:t>{</a:t>
            </a:r>
            <a:r>
              <a:rPr lang="ru-RU" dirty="0" smtClean="0"/>
              <a:t>100, 200, 300, 400, 500, 600, 700, 800,900 </a:t>
            </a:r>
            <a:r>
              <a:rPr lang="en-US" dirty="0" smtClean="0"/>
              <a:t>}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С = </a:t>
            </a:r>
            <a:r>
              <a:rPr lang="en-US" dirty="0" smtClean="0"/>
              <a:t>{</a:t>
            </a:r>
            <a:r>
              <a:rPr lang="ru-RU" dirty="0" smtClean="0"/>
              <a:t>30</a:t>
            </a:r>
            <a:r>
              <a:rPr lang="ru-RU" dirty="0" smtClean="0"/>
              <a:t>, 20, </a:t>
            </a:r>
            <a:r>
              <a:rPr lang="ru-RU" dirty="0" smtClean="0"/>
              <a:t>40</a:t>
            </a:r>
            <a:r>
              <a:rPr lang="ru-RU" dirty="0" smtClean="0"/>
              <a:t>, 7</a:t>
            </a:r>
            <a:r>
              <a:rPr lang="ru-RU" dirty="0" smtClean="0"/>
              <a:t>0</a:t>
            </a:r>
            <a:r>
              <a:rPr lang="ru-RU" dirty="0" smtClean="0"/>
              <a:t>, 50, </a:t>
            </a:r>
            <a:r>
              <a:rPr lang="ru-RU" dirty="0" smtClean="0"/>
              <a:t>10</a:t>
            </a:r>
            <a:r>
              <a:rPr lang="ru-RU" dirty="0" smtClean="0"/>
              <a:t>, </a:t>
            </a:r>
            <a:r>
              <a:rPr lang="ru-RU" dirty="0" smtClean="0"/>
              <a:t>60</a:t>
            </a:r>
            <a:r>
              <a:rPr lang="ru-RU" dirty="0" smtClean="0"/>
              <a:t>, 80, 90 </a:t>
            </a:r>
            <a:r>
              <a:rPr lang="en-US" dirty="0" smtClean="0"/>
              <a:t>}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Д = </a:t>
            </a:r>
            <a:r>
              <a:rPr lang="en-US" dirty="0" smtClean="0"/>
              <a:t>{</a:t>
            </a:r>
            <a:r>
              <a:rPr lang="ru-RU" dirty="0" smtClean="0"/>
              <a:t>100, </a:t>
            </a:r>
            <a:r>
              <a:rPr lang="ru-RU" dirty="0" smtClean="0"/>
              <a:t>20, 30, 40, 50, 60, </a:t>
            </a:r>
            <a:r>
              <a:rPr lang="ru-RU" dirty="0" smtClean="0"/>
              <a:t>70, </a:t>
            </a:r>
            <a:r>
              <a:rPr lang="ru-RU" dirty="0" smtClean="0"/>
              <a:t>80, 90 </a:t>
            </a:r>
            <a:r>
              <a:rPr lang="en-US" dirty="0" smtClean="0"/>
              <a:t>}</a:t>
            </a:r>
            <a:r>
              <a:rPr lang="ru-RU" dirty="0" smtClean="0"/>
              <a:t>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Равные множества.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Два множества равны. Если они состоят из  одних и тех же элементов.  Если множества А и В равны, то пишут А = В, а если они не равны, то пишут А ≠ В.</a:t>
            </a:r>
          </a:p>
          <a:p>
            <a:pPr>
              <a:buNone/>
            </a:pPr>
            <a:r>
              <a:rPr lang="ru-RU" dirty="0" smtClean="0"/>
              <a:t>Пример:</a:t>
            </a:r>
          </a:p>
          <a:p>
            <a:pPr>
              <a:buNone/>
            </a:pPr>
            <a:r>
              <a:rPr lang="ru-RU" dirty="0" smtClean="0"/>
              <a:t>Пусть А = </a:t>
            </a:r>
            <a:r>
              <a:rPr lang="en-US" dirty="0" smtClean="0"/>
              <a:t>{</a:t>
            </a:r>
            <a:r>
              <a:rPr lang="ru-RU" dirty="0" smtClean="0"/>
              <a:t>круг, квадрат, овал</a:t>
            </a:r>
            <a:r>
              <a:rPr lang="en-US" dirty="0" smtClean="0"/>
              <a:t>}</a:t>
            </a:r>
            <a:r>
              <a:rPr lang="ru-RU" dirty="0" smtClean="0"/>
              <a:t>  ,</a:t>
            </a:r>
          </a:p>
          <a:p>
            <a:pPr>
              <a:buNone/>
            </a:pPr>
            <a:r>
              <a:rPr lang="ru-RU" dirty="0" smtClean="0"/>
              <a:t>		В =  </a:t>
            </a:r>
            <a:r>
              <a:rPr lang="en-US" dirty="0" smtClean="0"/>
              <a:t>{</a:t>
            </a:r>
            <a:r>
              <a:rPr lang="ru-RU" dirty="0" smtClean="0"/>
              <a:t>овал, круг, квадрат </a:t>
            </a:r>
            <a:r>
              <a:rPr lang="en-US" dirty="0" smtClean="0"/>
              <a:t>}</a:t>
            </a:r>
            <a:r>
              <a:rPr lang="ru-RU" dirty="0" smtClean="0"/>
              <a:t>  ,</a:t>
            </a:r>
          </a:p>
          <a:p>
            <a:pPr>
              <a:buNone/>
            </a:pPr>
            <a:r>
              <a:rPr lang="ru-RU" dirty="0" smtClean="0"/>
              <a:t>		С =  </a:t>
            </a:r>
            <a:r>
              <a:rPr lang="en-US" dirty="0" smtClean="0"/>
              <a:t>{</a:t>
            </a:r>
            <a:r>
              <a:rPr lang="ru-RU" dirty="0" smtClean="0"/>
              <a:t>круг, овал, треугольник </a:t>
            </a:r>
            <a:r>
              <a:rPr lang="en-US" dirty="0" smtClean="0"/>
              <a:t>}</a:t>
            </a:r>
            <a:r>
              <a:rPr lang="ru-RU" dirty="0" smtClean="0"/>
              <a:t> .</a:t>
            </a:r>
          </a:p>
          <a:p>
            <a:pPr>
              <a:buNone/>
            </a:pPr>
            <a:r>
              <a:rPr lang="ru-RU" dirty="0" smtClean="0"/>
              <a:t>А = В(</a:t>
            </a:r>
            <a:r>
              <a:rPr lang="ru-RU" dirty="0" err="1" smtClean="0"/>
              <a:t>в</a:t>
            </a:r>
            <a:r>
              <a:rPr lang="ru-RU" dirty="0" smtClean="0"/>
              <a:t> них одни и те же элементы, только в разным порядке)  ;</a:t>
            </a:r>
          </a:p>
          <a:p>
            <a:pPr>
              <a:buNone/>
            </a:pPr>
            <a:r>
              <a:rPr lang="ru-RU" dirty="0" smtClean="0"/>
              <a:t>А ≠ С ( в С есть треугольник , а в А его нет).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Пустые множества.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smtClean="0"/>
          </a:p>
          <a:p>
            <a:r>
              <a:rPr lang="ru-RU" smtClean="0"/>
              <a:t>Если </a:t>
            </a:r>
            <a:r>
              <a:rPr lang="ru-RU" dirty="0" smtClean="0"/>
              <a:t>множество не содержит ни одного элемента, то говорят, что оно пустое.  Пустое  множество обозначается так: </a:t>
            </a:r>
            <a:r>
              <a:rPr lang="en-US" dirty="0" smtClean="0"/>
              <a:t>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ru-RU" dirty="0" smtClean="0"/>
              <a:t>Молодцы!   Вперёд!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200150"/>
            <a:ext cx="42862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338</TotalTime>
  <Words>166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 Мы – математики!</vt:lpstr>
      <vt:lpstr>Вычислите :</vt:lpstr>
      <vt:lpstr>Проверьте  себя !</vt:lpstr>
      <vt:lpstr>Сравните   множества:</vt:lpstr>
      <vt:lpstr>Равные множества.</vt:lpstr>
      <vt:lpstr> Пустые множества.</vt:lpstr>
      <vt:lpstr>Молодцы!   Вперёд!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Алиса</dc:creator>
  <cp:lastModifiedBy>ПК</cp:lastModifiedBy>
  <cp:revision>45</cp:revision>
  <dcterms:created xsi:type="dcterms:W3CDTF">2011-11-14T17:30:02Z</dcterms:created>
  <dcterms:modified xsi:type="dcterms:W3CDTF">2012-09-10T18:34:09Z</dcterms:modified>
</cp:coreProperties>
</file>