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62" r:id="rId3"/>
    <p:sldId id="263" r:id="rId4"/>
    <p:sldId id="261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2" d="100"/>
          <a:sy n="82" d="100"/>
        </p:scale>
        <p:origin x="-1212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BBE1DF-5DE9-473A-B7F5-8C97984C956D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B4E0C-9F51-4600-A9D2-3C49605DD0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/>
          <a:lstStyle/>
          <a:p>
            <a:r>
              <a:rPr lang="ru-RU" dirty="0" smtClean="0"/>
              <a:t>Устный счёт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00174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Вычисли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mtClean="0"/>
              <a:t> </a:t>
            </a:r>
            <a:r>
              <a:rPr lang="ru-RU" smtClean="0"/>
              <a:t>2+2+2+2+2</a:t>
            </a:r>
            <a:endParaRPr lang="en-US" smtClean="0"/>
          </a:p>
          <a:p>
            <a:r>
              <a:rPr lang="en-US" smtClean="0"/>
              <a:t> </a:t>
            </a:r>
            <a:r>
              <a:rPr lang="ru-RU" smtClean="0"/>
              <a:t>3+3+3</a:t>
            </a:r>
            <a:r>
              <a:rPr lang="ru-RU" smtClean="0"/>
              <a:t>  </a:t>
            </a:r>
            <a:endParaRPr lang="en-US" smtClean="0"/>
          </a:p>
          <a:p>
            <a:r>
              <a:rPr lang="en-US" smtClean="0"/>
              <a:t> </a:t>
            </a:r>
            <a:r>
              <a:rPr lang="ru-RU" smtClean="0"/>
              <a:t>0+0+0+0+0+0</a:t>
            </a:r>
            <a:r>
              <a:rPr lang="en-US" smtClean="0"/>
              <a:t>  </a:t>
            </a:r>
            <a:r>
              <a:rPr lang="ru-RU" smtClean="0"/>
              <a:t> </a:t>
            </a:r>
            <a:endParaRPr lang="en-US" smtClean="0"/>
          </a:p>
          <a:p>
            <a:r>
              <a:rPr lang="en-US" smtClean="0"/>
              <a:t> </a:t>
            </a:r>
            <a:r>
              <a:rPr lang="ru-RU" smtClean="0"/>
              <a:t>1+1+1+1+1+1+1+1</a:t>
            </a:r>
            <a:endParaRPr lang="en-US" smtClean="0"/>
          </a:p>
          <a:p>
            <a:r>
              <a:rPr lang="en-US" smtClean="0"/>
              <a:t> 5</a:t>
            </a:r>
            <a:r>
              <a:rPr lang="ru-RU" smtClean="0"/>
              <a:t>+5+5+5 </a:t>
            </a:r>
            <a:endParaRPr lang="en-US" smtClean="0"/>
          </a:p>
          <a:p>
            <a:r>
              <a:rPr lang="en-US" smtClean="0"/>
              <a:t> 9 </a:t>
            </a:r>
            <a:r>
              <a:rPr lang="ru-RU" smtClean="0"/>
              <a:t>+ </a:t>
            </a:r>
            <a:r>
              <a:rPr lang="ru-RU" smtClean="0"/>
              <a:t>9 +9</a:t>
            </a:r>
            <a:endParaRPr lang="en-US" smtClean="0"/>
          </a:p>
          <a:p>
            <a:r>
              <a:rPr lang="en-US" smtClean="0"/>
              <a:t> </a:t>
            </a:r>
            <a:r>
              <a:rPr lang="ru-RU" smtClean="0"/>
              <a:t>6</a:t>
            </a:r>
            <a:r>
              <a:rPr lang="ru-RU" smtClean="0"/>
              <a:t>+6</a:t>
            </a:r>
            <a:r>
              <a:rPr lang="en-US" smtClean="0"/>
              <a:t> </a:t>
            </a:r>
          </a:p>
          <a:p>
            <a:r>
              <a:rPr lang="en-US" smtClean="0"/>
              <a:t> 4</a:t>
            </a:r>
            <a:r>
              <a:rPr lang="ru-RU" smtClean="0"/>
              <a:t>+4+4+4</a:t>
            </a:r>
            <a:r>
              <a:rPr lang="en-US" smtClean="0"/>
              <a:t> </a:t>
            </a:r>
          </a:p>
          <a:p>
            <a:r>
              <a:rPr lang="en-US" smtClean="0"/>
              <a:t> </a:t>
            </a:r>
            <a:r>
              <a:rPr lang="ru-RU" smtClean="0"/>
              <a:t>8+8+8</a:t>
            </a:r>
            <a:endParaRPr lang="en-US" smtClean="0"/>
          </a:p>
          <a:p>
            <a:r>
              <a:rPr lang="en-US" smtClean="0"/>
              <a:t> </a:t>
            </a:r>
            <a:r>
              <a:rPr lang="ru-RU" smtClean="0"/>
              <a:t>10+10+10+10</a:t>
            </a:r>
            <a:endParaRPr lang="en-US" smtClean="0"/>
          </a:p>
          <a:p>
            <a:endParaRPr lang="en-US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2</a:t>
            </a:r>
            <a:r>
              <a:rPr lang="en-US" dirty="0" smtClean="0"/>
              <a:t> × </a:t>
            </a:r>
            <a:r>
              <a:rPr lang="ru-RU" dirty="0" smtClean="0"/>
              <a:t>5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3</a:t>
            </a:r>
            <a:r>
              <a:rPr lang="en-US" dirty="0" smtClean="0"/>
              <a:t> × </a:t>
            </a:r>
            <a:r>
              <a:rPr lang="ru-RU" dirty="0" smtClean="0"/>
              <a:t>3</a:t>
            </a:r>
            <a:endParaRPr lang="en-US" dirty="0" smtClean="0"/>
          </a:p>
          <a:p>
            <a:r>
              <a:rPr lang="en-US" dirty="0" smtClean="0"/>
              <a:t> 0</a:t>
            </a:r>
            <a:r>
              <a:rPr lang="ru-RU" dirty="0" smtClean="0"/>
              <a:t> ×</a:t>
            </a:r>
            <a:r>
              <a:rPr lang="ru-RU" dirty="0" smtClean="0"/>
              <a:t> 6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1 × 8</a:t>
            </a:r>
            <a:endParaRPr lang="en-US" dirty="0" smtClean="0"/>
          </a:p>
          <a:p>
            <a:r>
              <a:rPr lang="ru-RU" dirty="0" smtClean="0"/>
              <a:t> 5 × 4</a:t>
            </a:r>
            <a:endParaRPr lang="en-US" dirty="0" smtClean="0"/>
          </a:p>
          <a:p>
            <a:r>
              <a:rPr lang="ru-RU" dirty="0" smtClean="0"/>
              <a:t> 9 </a:t>
            </a:r>
            <a:r>
              <a:rPr lang="en-US" dirty="0" smtClean="0"/>
              <a:t>×</a:t>
            </a:r>
            <a:r>
              <a:rPr lang="ru-RU" dirty="0" smtClean="0"/>
              <a:t>3</a:t>
            </a:r>
            <a:endParaRPr lang="en-US" dirty="0" smtClean="0"/>
          </a:p>
          <a:p>
            <a:r>
              <a:rPr lang="ru-RU" dirty="0" smtClean="0"/>
              <a:t> 6 × 2</a:t>
            </a:r>
            <a:endParaRPr lang="en-US" dirty="0" smtClean="0"/>
          </a:p>
          <a:p>
            <a:r>
              <a:rPr lang="ru-RU" dirty="0" smtClean="0"/>
              <a:t> 4 × 4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ru-RU" dirty="0" smtClean="0"/>
              <a:t>8 × 3</a:t>
            </a:r>
            <a:endParaRPr lang="en-US" dirty="0" smtClean="0"/>
          </a:p>
          <a:p>
            <a:r>
              <a:rPr lang="ru-RU" dirty="0" smtClean="0"/>
              <a:t>10 × 4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Проверь себя 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10</a:t>
            </a:r>
          </a:p>
          <a:p>
            <a:r>
              <a:rPr lang="ru-RU" dirty="0" smtClean="0"/>
              <a:t> 9</a:t>
            </a:r>
          </a:p>
          <a:p>
            <a:r>
              <a:rPr lang="ru-RU" dirty="0" smtClean="0"/>
              <a:t> </a:t>
            </a:r>
            <a:r>
              <a:rPr lang="ru-RU" dirty="0" smtClean="0"/>
              <a:t>0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8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20</a:t>
            </a:r>
          </a:p>
          <a:p>
            <a:r>
              <a:rPr lang="ru-RU" dirty="0" smtClean="0"/>
              <a:t> </a:t>
            </a:r>
            <a:r>
              <a:rPr lang="ru-RU" dirty="0" smtClean="0"/>
              <a:t>27</a:t>
            </a:r>
            <a:endParaRPr lang="ru-RU" dirty="0" smtClean="0"/>
          </a:p>
          <a:p>
            <a:r>
              <a:rPr lang="ru-RU" dirty="0" smtClean="0"/>
              <a:t> 12</a:t>
            </a:r>
          </a:p>
          <a:p>
            <a:r>
              <a:rPr lang="ru-RU" dirty="0" smtClean="0"/>
              <a:t> 16</a:t>
            </a:r>
          </a:p>
          <a:p>
            <a:r>
              <a:rPr lang="ru-RU" dirty="0" smtClean="0"/>
              <a:t> 24</a:t>
            </a:r>
          </a:p>
          <a:p>
            <a:r>
              <a:rPr lang="ru-RU" dirty="0" smtClean="0"/>
              <a:t> 40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10</a:t>
            </a:r>
          </a:p>
          <a:p>
            <a:r>
              <a:rPr lang="ru-RU" dirty="0" smtClean="0"/>
              <a:t> 9</a:t>
            </a:r>
          </a:p>
          <a:p>
            <a:r>
              <a:rPr lang="ru-RU" dirty="0" smtClean="0"/>
              <a:t> 0</a:t>
            </a:r>
          </a:p>
          <a:p>
            <a:r>
              <a:rPr lang="ru-RU" dirty="0" smtClean="0"/>
              <a:t> 8</a:t>
            </a:r>
          </a:p>
          <a:p>
            <a:r>
              <a:rPr lang="ru-RU" dirty="0" smtClean="0"/>
              <a:t> 20</a:t>
            </a:r>
          </a:p>
          <a:p>
            <a:r>
              <a:rPr lang="ru-RU" dirty="0" smtClean="0"/>
              <a:t> 27</a:t>
            </a:r>
          </a:p>
          <a:p>
            <a:r>
              <a:rPr lang="ru-RU" dirty="0" smtClean="0"/>
              <a:t> 12</a:t>
            </a:r>
          </a:p>
          <a:p>
            <a:r>
              <a:rPr lang="ru-RU" dirty="0" smtClean="0"/>
              <a:t> 16</a:t>
            </a:r>
          </a:p>
          <a:p>
            <a:r>
              <a:rPr lang="ru-RU" dirty="0" smtClean="0"/>
              <a:t> 24</a:t>
            </a:r>
          </a:p>
          <a:p>
            <a:r>
              <a:rPr lang="ru-RU" dirty="0" smtClean="0"/>
              <a:t> 40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0"/>
            <a:ext cx="7242048" cy="1143000"/>
          </a:xfrm>
        </p:spPr>
        <p:txBody>
          <a:bodyPr/>
          <a:lstStyle/>
          <a:p>
            <a:r>
              <a:rPr lang="ru-RU" dirty="0" smtClean="0"/>
              <a:t>Молодцы!   Вперёд!</a:t>
            </a:r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5" y="1200150"/>
            <a:ext cx="428625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Таблица умножения на2.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ru-RU" dirty="0" smtClean="0"/>
              <a:t> × 2=4</a:t>
            </a:r>
          </a:p>
          <a:p>
            <a:r>
              <a:rPr lang="ru-RU" dirty="0" smtClean="0"/>
              <a:t>2 × 3=6</a:t>
            </a:r>
          </a:p>
          <a:p>
            <a:r>
              <a:rPr lang="ru-RU" dirty="0" smtClean="0"/>
              <a:t>2×  4=8</a:t>
            </a:r>
          </a:p>
          <a:p>
            <a:r>
              <a:rPr lang="ru-RU" dirty="0" smtClean="0"/>
              <a:t>2 × 5=10</a:t>
            </a:r>
          </a:p>
          <a:p>
            <a:r>
              <a:rPr lang="ru-RU" dirty="0" smtClean="0"/>
              <a:t>2 × 6=12</a:t>
            </a:r>
          </a:p>
          <a:p>
            <a:r>
              <a:rPr lang="ru-RU" dirty="0" smtClean="0"/>
              <a:t>2 × 7=14</a:t>
            </a:r>
          </a:p>
          <a:p>
            <a:r>
              <a:rPr lang="ru-RU" dirty="0" smtClean="0"/>
              <a:t>2 × 8=16</a:t>
            </a:r>
          </a:p>
          <a:p>
            <a:r>
              <a:rPr lang="ru-RU" dirty="0" smtClean="0"/>
              <a:t>2 × 9=18</a:t>
            </a:r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 ×2=6</a:t>
            </a:r>
          </a:p>
          <a:p>
            <a:r>
              <a:rPr lang="ru-RU" dirty="0" smtClean="0"/>
              <a:t>4 × 2=8</a:t>
            </a:r>
          </a:p>
          <a:p>
            <a:r>
              <a:rPr lang="ru-RU" dirty="0" smtClean="0"/>
              <a:t>5 × 2=10</a:t>
            </a:r>
          </a:p>
          <a:p>
            <a:r>
              <a:rPr lang="ru-RU" dirty="0" smtClean="0"/>
              <a:t>6 </a:t>
            </a:r>
            <a:r>
              <a:rPr lang="en-US" dirty="0" smtClean="0"/>
              <a:t>×</a:t>
            </a:r>
            <a:r>
              <a:rPr lang="ru-RU" dirty="0" smtClean="0"/>
              <a:t> 2=12</a:t>
            </a:r>
          </a:p>
          <a:p>
            <a:r>
              <a:rPr lang="ru-RU" dirty="0" smtClean="0"/>
              <a:t>7 × 2=14</a:t>
            </a:r>
          </a:p>
          <a:p>
            <a:r>
              <a:rPr lang="ru-RU" dirty="0" smtClean="0"/>
              <a:t>8 × 2=1 6</a:t>
            </a:r>
          </a:p>
          <a:p>
            <a:r>
              <a:rPr lang="ru-RU" dirty="0" smtClean="0"/>
              <a:t>9 </a:t>
            </a:r>
            <a:r>
              <a:rPr lang="en-US" dirty="0" smtClean="0"/>
              <a:t>×</a:t>
            </a:r>
            <a:r>
              <a:rPr lang="ru-RU" dirty="0" smtClean="0"/>
              <a:t> 2=18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148</TotalTime>
  <Words>166</Words>
  <Application>Microsoft Office PowerPoint</Application>
  <PresentationFormat>Экран (4:3)</PresentationFormat>
  <Paragraphs>61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Устный счёт</vt:lpstr>
      <vt:lpstr>Вычисли :</vt:lpstr>
      <vt:lpstr>Проверь себя !</vt:lpstr>
      <vt:lpstr>Молодцы!   Вперёд!</vt:lpstr>
      <vt:lpstr>Таблица умножения на2.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Алиса</dc:creator>
  <cp:lastModifiedBy>Алиса</cp:lastModifiedBy>
  <cp:revision>21</cp:revision>
  <dcterms:created xsi:type="dcterms:W3CDTF">2011-11-14T17:30:02Z</dcterms:created>
  <dcterms:modified xsi:type="dcterms:W3CDTF">2012-01-31T19:22:13Z</dcterms:modified>
</cp:coreProperties>
</file>