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кольн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8238" y="1830295"/>
            <a:ext cx="3247044" cy="2873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7200" y="1600200"/>
            <a:ext cx="350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умные!</a:t>
            </a:r>
          </a:p>
          <a:p>
            <a:pPr eaLnBrk="0" hangingPunct="0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дружные!</a:t>
            </a:r>
          </a:p>
          <a:p>
            <a:pPr eaLnBrk="0" hangingPunct="0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внимательные!</a:t>
            </a:r>
          </a:p>
          <a:p>
            <a:pPr eaLnBrk="0" hangingPunct="0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старательные!</a:t>
            </a:r>
          </a:p>
          <a:p>
            <a:pPr eaLnBrk="0" hangingPunct="0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отлично учимся!</a:t>
            </a:r>
          </a:p>
          <a:p>
            <a:pPr eaLnBrk="0" hangingPunct="0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у нас получится!</a:t>
            </a: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886200" y="2286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162800" y="8382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62400" y="35052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62000" y="838200"/>
            <a:ext cx="12192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1000" y="32004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7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53000" y="53340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05600" y="31242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772400" y="31242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3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71600" y="32004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52800" y="53340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4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52800" y="22098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00600" y="22098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</a:t>
            </a:r>
            <a:endParaRPr lang="ru-RU" sz="4800" b="1" dirty="0">
              <a:solidFill>
                <a:schemeClr val="tx1"/>
              </a:solidFill>
            </a:endParaRPr>
          </a:p>
        </p:txBody>
      </p:sp>
      <p:cxnSp>
        <p:nvCxnSpPr>
          <p:cNvPr id="21" name="Прямая соединительная линия 20"/>
          <p:cNvCxnSpPr>
            <a:endCxn id="12" idx="0"/>
          </p:cNvCxnSpPr>
          <p:nvPr/>
        </p:nvCxnSpPr>
        <p:spPr>
          <a:xfrm flipH="1">
            <a:off x="800100" y="2133600"/>
            <a:ext cx="3429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6" idx="0"/>
          </p:cNvCxnSpPr>
          <p:nvPr/>
        </p:nvCxnSpPr>
        <p:spPr>
          <a:xfrm>
            <a:off x="1600200" y="2133600"/>
            <a:ext cx="1905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886200" y="1447800"/>
            <a:ext cx="228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5"/>
          </p:cNvCxnSpPr>
          <p:nvPr/>
        </p:nvCxnSpPr>
        <p:spPr>
          <a:xfrm>
            <a:off x="4991893" y="1334293"/>
            <a:ext cx="342107" cy="951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7" idx="0"/>
          </p:cNvCxnSpPr>
          <p:nvPr/>
        </p:nvCxnSpPr>
        <p:spPr>
          <a:xfrm flipH="1">
            <a:off x="3771900" y="4572000"/>
            <a:ext cx="2667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4" idx="0"/>
          </p:cNvCxnSpPr>
          <p:nvPr/>
        </p:nvCxnSpPr>
        <p:spPr>
          <a:xfrm flipH="1">
            <a:off x="7124700" y="2057400"/>
            <a:ext cx="3429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077200" y="2133600"/>
            <a:ext cx="3048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10" idx="5"/>
          </p:cNvCxnSpPr>
          <p:nvPr/>
        </p:nvCxnSpPr>
        <p:spPr>
          <a:xfrm>
            <a:off x="5068093" y="4610893"/>
            <a:ext cx="265907" cy="646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886200" y="2286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162800" y="8382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62400" y="3505200"/>
            <a:ext cx="12954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62000" y="838200"/>
            <a:ext cx="12192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1000" y="32004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8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53000" y="53340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05600" y="31242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772400" y="31242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3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71600" y="32004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52800" y="53340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5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52800" y="22098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00600" y="2209800"/>
            <a:ext cx="838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2</a:t>
            </a:r>
            <a:endParaRPr lang="ru-RU" sz="4800" b="1" dirty="0">
              <a:solidFill>
                <a:schemeClr val="tx1"/>
              </a:solidFill>
            </a:endParaRPr>
          </a:p>
        </p:txBody>
      </p:sp>
      <p:cxnSp>
        <p:nvCxnSpPr>
          <p:cNvPr id="21" name="Прямая соединительная линия 20"/>
          <p:cNvCxnSpPr>
            <a:endCxn id="12" idx="0"/>
          </p:cNvCxnSpPr>
          <p:nvPr/>
        </p:nvCxnSpPr>
        <p:spPr>
          <a:xfrm flipH="1">
            <a:off x="800100" y="2133600"/>
            <a:ext cx="3429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6" idx="0"/>
          </p:cNvCxnSpPr>
          <p:nvPr/>
        </p:nvCxnSpPr>
        <p:spPr>
          <a:xfrm>
            <a:off x="1600200" y="2133600"/>
            <a:ext cx="1905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886200" y="1447800"/>
            <a:ext cx="2286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7" idx="5"/>
          </p:cNvCxnSpPr>
          <p:nvPr/>
        </p:nvCxnSpPr>
        <p:spPr>
          <a:xfrm>
            <a:off x="4991893" y="1334293"/>
            <a:ext cx="342107" cy="951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7" idx="0"/>
          </p:cNvCxnSpPr>
          <p:nvPr/>
        </p:nvCxnSpPr>
        <p:spPr>
          <a:xfrm flipH="1">
            <a:off x="3771900" y="4572000"/>
            <a:ext cx="2667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4" idx="0"/>
          </p:cNvCxnSpPr>
          <p:nvPr/>
        </p:nvCxnSpPr>
        <p:spPr>
          <a:xfrm flipH="1">
            <a:off x="7124700" y="2057400"/>
            <a:ext cx="3429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077200" y="2133600"/>
            <a:ext cx="3048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10" idx="5"/>
          </p:cNvCxnSpPr>
          <p:nvPr/>
        </p:nvCxnSpPr>
        <p:spPr>
          <a:xfrm>
            <a:off x="5068093" y="4610893"/>
            <a:ext cx="265907" cy="646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-</a:t>
            </a:r>
            <a:r>
              <a:rPr lang="ru-RU" b="1" dirty="0" smtClean="0"/>
              <a:t>Найдите значение суммы чисел 6 и 3.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-Из числа 9 вычли число 3.Какое число получилось?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-Число 8 уменьшили на 4.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-Первое слагаемое - 5, второе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слагаемое - 3.Найдите значение суммы.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b="1" dirty="0" smtClean="0"/>
              <a:t>Число 9 уменьшили на 2.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b="1" dirty="0" smtClean="0"/>
              <a:t>Число 6 увеличили на 2.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b="1" dirty="0" smtClean="0"/>
              <a:t>Из суммы чисел 3и 5 вычли число 3.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b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6600" b="1" dirty="0" smtClean="0"/>
              <a:t>9,6,4,8,7,8,5.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000" t="19531" r="16875" b="23438"/>
          <a:stretch>
            <a:fillRect/>
          </a:stretch>
        </p:blipFill>
        <p:spPr bwMode="auto">
          <a:xfrm>
            <a:off x="609600" y="1524000"/>
            <a:ext cx="7696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086" t="11222" r="12462" b="19840"/>
          <a:stretch>
            <a:fillRect/>
          </a:stretch>
        </p:blipFill>
        <p:spPr bwMode="auto">
          <a:xfrm>
            <a:off x="609600" y="533399"/>
            <a:ext cx="7696200" cy="576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3086" t="11222" r="12462" b="19840"/>
          <a:stretch>
            <a:fillRect/>
          </a:stretch>
        </p:blipFill>
        <p:spPr bwMode="auto">
          <a:xfrm>
            <a:off x="609600" y="533400"/>
            <a:ext cx="7696200" cy="576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ЗАДАНИЕ 2</a:t>
            </a:r>
            <a:br>
              <a:rPr lang="ru-RU" b="1" dirty="0" smtClean="0"/>
            </a:br>
            <a:r>
              <a:rPr lang="ru-RU" b="1" dirty="0" smtClean="0"/>
              <a:t>С.32, Задача 3 (1,2).</a:t>
            </a:r>
            <a:br>
              <a:rPr lang="ru-RU" b="1" dirty="0" smtClean="0"/>
            </a:br>
            <a:r>
              <a:rPr lang="ru-RU" b="1" dirty="0" smtClean="0"/>
              <a:t>ЗАДАНИЕ 3</a:t>
            </a:r>
            <a:br>
              <a:rPr lang="ru-RU" b="1" dirty="0" smtClean="0"/>
            </a:br>
            <a:r>
              <a:rPr lang="ru-RU" b="1" dirty="0" smtClean="0"/>
              <a:t>Р.Т.с.12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Записать решение и ответ задачи.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365759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fontAlgn="t">
              <a:buNone/>
            </a:pPr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4191000"/>
          <a:ext cx="5638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  <a:gridCol w="563880"/>
              </a:tblGrid>
              <a:tr h="609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5013960"/>
          <a:ext cx="56388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"/>
                <a:gridCol w="563880"/>
                <a:gridCol w="563880"/>
                <a:gridCol w="594360"/>
                <a:gridCol w="533400"/>
                <a:gridCol w="563880"/>
                <a:gridCol w="563880"/>
                <a:gridCol w="563880"/>
                <a:gridCol w="563880"/>
                <a:gridCol w="56388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>
              <a:buNone/>
            </a:pPr>
            <a:endParaRPr lang="ru-RU" sz="5400" b="1" dirty="0" smtClean="0"/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              Я ПОНЯЛ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              Я ЗНАЮ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              Я УМЕЮ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95400" y="2590800"/>
            <a:ext cx="9906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95400" y="3505200"/>
            <a:ext cx="990600" cy="990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95400" y="4495800"/>
            <a:ext cx="9906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116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ЗАДАНИЕ 1</vt:lpstr>
      <vt:lpstr>Слайд 6</vt:lpstr>
      <vt:lpstr>      ЗАДАНИЕ 2 С.32, Задача 3 (1,2). ЗАДАНИЕ 3 Р.Т.с.12    Записать решение и ответ задачи.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Grey Wolf</cp:lastModifiedBy>
  <cp:revision>13</cp:revision>
  <dcterms:modified xsi:type="dcterms:W3CDTF">2013-02-12T16:28:49Z</dcterms:modified>
</cp:coreProperties>
</file>