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56" r:id="rId3"/>
    <p:sldId id="262" r:id="rId4"/>
    <p:sldId id="260" r:id="rId5"/>
    <p:sldId id="274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2" d="100"/>
          <a:sy n="62" d="100"/>
        </p:scale>
        <p:origin x="-1368" y="-9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18.10.2012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18.10.2012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18.10.2012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18.10.2012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Терентий\Desktop\arborday_14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835004"/>
            <a:ext cx="3120455" cy="6022996"/>
          </a:xfrm>
          <a:prstGeom prst="rect">
            <a:avLst/>
          </a:prstGeom>
          <a:noFill/>
        </p:spPr>
      </p:pic>
      <p:sp>
        <p:nvSpPr>
          <p:cNvPr id="6" name="Овал 5"/>
          <p:cNvSpPr/>
          <p:nvPr/>
        </p:nvSpPr>
        <p:spPr>
          <a:xfrm>
            <a:off x="285720" y="4643446"/>
            <a:ext cx="914400" cy="914400"/>
          </a:xfrm>
          <a:prstGeom prst="ellips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/>
              <a:t>4</a:t>
            </a:r>
            <a:endParaRPr lang="ru-RU" sz="4000" b="1" dirty="0"/>
          </a:p>
        </p:txBody>
      </p:sp>
      <p:pic>
        <p:nvPicPr>
          <p:cNvPr id="1028" name="Picture 4" descr="C:\Users\Терентий\Desktop\1311592952_f9d95cb40374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643570" y="1500174"/>
            <a:ext cx="3165470" cy="5093230"/>
          </a:xfrm>
          <a:prstGeom prst="rect">
            <a:avLst/>
          </a:prstGeom>
          <a:noFill/>
        </p:spPr>
      </p:pic>
      <p:sp>
        <p:nvSpPr>
          <p:cNvPr id="10" name="5-конечная звезда 9"/>
          <p:cNvSpPr/>
          <p:nvPr/>
        </p:nvSpPr>
        <p:spPr>
          <a:xfrm>
            <a:off x="1000100" y="0"/>
            <a:ext cx="1571636" cy="1428760"/>
          </a:xfrm>
          <a:prstGeom prst="star5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FFFF00"/>
                </a:solidFill>
              </a:rPr>
              <a:t>4</a:t>
            </a:r>
            <a:endParaRPr lang="ru-RU" sz="4000" b="1" dirty="0">
              <a:solidFill>
                <a:srgbClr val="FFFF00"/>
              </a:solidFill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500034" y="1571612"/>
            <a:ext cx="914400" cy="914400"/>
          </a:xfrm>
          <a:prstGeom prst="ellipse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/>
              <a:t>3</a:t>
            </a:r>
            <a:endParaRPr lang="ru-RU" sz="4000" b="1" dirty="0"/>
          </a:p>
        </p:txBody>
      </p:sp>
      <p:sp>
        <p:nvSpPr>
          <p:cNvPr id="12" name="Овал 11"/>
          <p:cNvSpPr/>
          <p:nvPr/>
        </p:nvSpPr>
        <p:spPr>
          <a:xfrm>
            <a:off x="500034" y="3000372"/>
            <a:ext cx="914400" cy="914400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/>
              <a:t>2</a:t>
            </a:r>
            <a:endParaRPr lang="ru-RU" sz="4400" b="1" dirty="0"/>
          </a:p>
        </p:txBody>
      </p:sp>
      <p:sp>
        <p:nvSpPr>
          <p:cNvPr id="13" name="Овал 12"/>
          <p:cNvSpPr/>
          <p:nvPr/>
        </p:nvSpPr>
        <p:spPr>
          <a:xfrm>
            <a:off x="7929586" y="2428868"/>
            <a:ext cx="914400" cy="914400"/>
          </a:xfrm>
          <a:prstGeom prst="ellipse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b="1" dirty="0" smtClean="0"/>
              <a:t>2</a:t>
            </a:r>
            <a:endParaRPr lang="ru-RU" sz="2800" dirty="0" smtClean="0"/>
          </a:p>
        </p:txBody>
      </p:sp>
      <p:sp>
        <p:nvSpPr>
          <p:cNvPr id="14" name="Овал 13"/>
          <p:cNvSpPr/>
          <p:nvPr/>
        </p:nvSpPr>
        <p:spPr>
          <a:xfrm>
            <a:off x="7786710" y="3500438"/>
            <a:ext cx="914400" cy="914400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b="1" dirty="0" smtClean="0"/>
              <a:t>0</a:t>
            </a:r>
          </a:p>
        </p:txBody>
      </p:sp>
      <p:sp>
        <p:nvSpPr>
          <p:cNvPr id="16" name="Овал 15"/>
          <p:cNvSpPr/>
          <p:nvPr/>
        </p:nvSpPr>
        <p:spPr>
          <a:xfrm>
            <a:off x="7072330" y="2643182"/>
            <a:ext cx="914400" cy="914400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/>
              <a:t>1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6216 0.01667 C -0.06893 0.02292 -0.07396 0.03241 -0.07986 0.04028 C -0.08264 0.04398 -0.08299 0.05023 -0.08629 0.05324 C -0.0915 0.05787 -0.09549 0.06366 -0.10087 0.06829 C -0.10972 0.08588 -0.09809 0.06459 -0.10886 0.07917 C -0.11424 0.08658 -0.11372 0.08843 -0.12188 0.0919 C -0.12552 0.09514 -0.12969 0.09746 -0.13316 0.1007 C -0.13507 0.10232 -0.13594 0.10556 -0.13802 0.10695 C -0.14045 0.10857 -0.14341 0.10811 -0.14601 0.10926 C -0.16059 0.11528 -0.17275 0.11968 -0.18802 0.12223 C -0.22222 0.12061 -0.25556 0.11783 -0.28959 0.11343 C -0.29288 0.11135 -0.29584 0.10857 -0.29931 0.10695 C -0.30191 0.10579 -0.30469 0.10602 -0.30729 0.10486 C -0.31459 0.10116 -0.31632 0.09861 -0.325 0.0963 C -0.33264 0.09028 -0.3408 0.08496 -0.34931 0.08125 C -0.35625 0.07199 -0.36424 0.06829 -0.37188 0.05973 C -0.37952 0.05116 -0.38403 0.03912 -0.39115 0.02963 C -0.39323 0.02084 -0.40417 0.00811 -0.40417 0.00811 C -0.40781 -0.0074 -0.40452 -0.00231 -0.41216 -0.00902 C -0.41545 -0.02222 -0.42066 -0.03611 -0.42674 -0.04768 C -0.43038 -0.06319 -0.42518 -0.04444 -0.43316 -0.06064 C -0.43403 -0.0625 -0.43386 -0.06504 -0.43472 -0.06713 C -0.43906 -0.07754 -0.44584 -0.08564 -0.45087 -0.09514 C -0.45591 -0.10439 -0.45417 -0.1081 -0.46059 -0.11666 C -0.46406 -0.12592 -0.46702 -0.13032 -0.47344 -0.13588 C -0.47761 -0.14398 -0.48559 -0.15416 -0.49271 -0.1574 C -0.49601 -0.15879 -0.50243 -0.1618 -0.50243 -0.1618 C -0.50851 -0.1699 -0.51181 -0.16875 -0.51858 -0.17477 C -0.51893 -0.17477 -0.56372 -0.18217 -0.56372 -0.1574 C -0.56372 -0.15301 -0.56372 -0.14884 -0.56372 -0.14444 " pathEditMode="relative" ptsTypes="fffffffffffffffffffffffffffffA">
                                      <p:cBhvr>
                                        <p:cTn id="6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6.93889E-18 2.96296E-6 C 0.00156 -0.00231 0.00312 -0.00463 0.00486 -0.00648 C 0.00781 -0.00995 0.01441 -0.01528 0.01441 -0.01528 C 0.01545 -0.01713 0.01632 -0.01968 0.01771 -0.02153 C 0.01962 -0.02431 0.02239 -0.02523 0.02413 -0.02801 C 0.02517 -0.02986 0.025 -0.03264 0.02569 -0.03449 C 0.02899 -0.04329 0.03368 -0.05139 0.03698 -0.06018 C 0.03923 -0.0662 0.04184 -0.07963 0.04184 -0.07963 C 0.04028 -0.10602 0.0408 -0.11782 0.02899 -0.13773 C 0.02448 -0.15532 0.01614 -0.16782 0.00642 -0.18079 C 0.00364 -0.19259 0.00712 -0.18287 6.93889E-18 -0.19143 C -0.01893 -0.21435 -0.01059 -0.20648 -0.02917 -0.22153 C -0.04913 -0.23796 -0.02118 -0.21713 -0.04202 -0.23657 C -0.04497 -0.23935 -0.04861 -0.24051 -0.05174 -0.24306 C -0.07188 -0.25926 -0.08924 -0.27917 -0.11302 -0.28403 C -0.12639 -0.29097 -0.13906 -0.29468 -0.1533 -0.29676 C -0.18959 -0.31667 -0.22257 -0.29329 -0.2566 -0.28171 C -0.27379 -0.26782 -0.25434 -0.28148 -0.27587 -0.27315 C -0.28177 -0.27083 -0.28594 -0.26296 -0.29202 -0.26018 C -0.30886 -0.24352 -0.3257 -0.22755 -0.34358 -0.21296 C -0.34931 -0.20162 -0.35747 -0.19444 -0.36459 -0.18495 C -0.36858 -0.17384 -0.37518 -0.16481 -0.38073 -0.15509 C -0.38281 -0.14606 -0.38438 -0.14074 -0.39045 -0.13565 C -0.39479 -0.12662 -0.39948 -0.1169 -0.4033 -0.10764 C -0.40781 -0.09653 -0.41042 -0.08565 -0.41615 -0.07523 C -0.4217 -0.05393 -0.4316 -0.03264 -0.44202 -0.01528 C -0.44653 0.01574 -0.46597 0.04583 -0.47743 0.07315 C -0.49115 0.10602 -0.47396 0.06829 -0.48229 0.09028 C -0.48976 0.11019 -0.48073 0.07847 -0.49045 0.10741 C -0.49861 0.13171 -0.48906 0.11157 -0.49688 0.12685 C -0.49966 0.13866 -0.50799 0.15278 -0.51615 0.15903 C -0.52014 0.16204 -0.525 0.16273 -0.52917 0.16551 C -0.54097 0.17361 -0.55295 0.17917 -0.56615 0.18264 C -0.57952 0.18194 -0.59306 0.18171 -0.60643 0.18056 C -0.61754 0.17963 -0.62656 0.17269 -0.63716 0.16991 C -0.65469 0.15417 -0.67674 0.15116 -0.69514 0.1375 " pathEditMode="relative" ptsTypes="fffffffffffffffffffffffffffffffffffA">
                                      <p:cBhvr>
                                        <p:cTn id="10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5642 0.03357 C -0.06771 0.02593 -0.07778 0.01551 -0.09028 0.01227 C -0.10399 0.00301 -0.12187 -3.33333E-6 -0.13698 -0.00277 C -0.16545 -0.00139 -0.18975 -0.00139 -0.21614 0.00996 C -0.23142 0.02523 -0.21319 0.00811 -0.23055 0.02084 C -0.24635 0.03241 -0.23403 0.02732 -0.2467 0.03148 C -0.24878 0.03426 -0.25052 0.03773 -0.25312 0.04005 C -0.25555 0.04213 -0.25937 0.04167 -0.26146 0.04445 C -0.26284 0.04653 -0.26146 0.05093 -0.26284 0.05301 C -0.26701 0.0588 -0.28281 0.06366 -0.28871 0.06806 C -0.32396 0.09422 -0.29253 0.0713 -0.31614 0.09607 C -0.3408 0.12176 -0.31909 0.09676 -0.33698 0.11111 C -0.34166 0.11482 -0.34548 0.12014 -0.35 0.12408 C -0.35729 0.13033 -0.36319 0.13172 -0.37083 0.13681 C -0.40121 0.15718 -0.37066 0.13635 -0.38698 0.15186 C -0.38906 0.15371 -0.39149 0.15463 -0.39357 0.15625 C -0.39687 0.1588 -0.40312 0.16482 -0.40312 0.16482 C -0.40625 0.17639 -0.41354 0.17385 -0.42257 0.1757 C -0.43003 0.175 -0.43767 0.17454 -0.44514 0.17338 C -0.45434 0.17199 -0.46093 0.16459 -0.46927 0.16065 C -0.47691 0.15695 -0.50052 0.14931 -0.50955 0.14769 C -0.52031 0.14584 -0.53107 0.14491 -0.54184 0.14329 C -0.54514 0.14283 -0.54826 0.1419 -0.55156 0.14121 C -0.58663 0.1426 -0.59982 0.14121 -0.63055 0.14769 C -0.63559 0.14885 -0.64288 0.14861 -0.6467 0.15417 " pathEditMode="relative" ptsTypes="ffffffffffffffffffffffffA">
                                      <p:cBhvr>
                                        <p:cTn id="14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6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Терентий\Desktop\arborday_14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835004"/>
            <a:ext cx="3120455" cy="6022996"/>
          </a:xfrm>
          <a:prstGeom prst="rect">
            <a:avLst/>
          </a:prstGeom>
          <a:noFill/>
        </p:spPr>
      </p:pic>
      <p:sp>
        <p:nvSpPr>
          <p:cNvPr id="6" name="Овал 5"/>
          <p:cNvSpPr/>
          <p:nvPr/>
        </p:nvSpPr>
        <p:spPr>
          <a:xfrm>
            <a:off x="285720" y="4643446"/>
            <a:ext cx="914400" cy="914400"/>
          </a:xfrm>
          <a:prstGeom prst="ellips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/>
              <a:t>4</a:t>
            </a:r>
            <a:endParaRPr lang="ru-RU" sz="4000" b="1" dirty="0"/>
          </a:p>
        </p:txBody>
      </p:sp>
      <p:pic>
        <p:nvPicPr>
          <p:cNvPr id="1028" name="Picture 4" descr="C:\Users\Терентий\Desktop\1311592952_f9d95cb40374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643570" y="1500174"/>
            <a:ext cx="3165470" cy="5093230"/>
          </a:xfrm>
          <a:prstGeom prst="rect">
            <a:avLst/>
          </a:prstGeom>
          <a:noFill/>
        </p:spPr>
      </p:pic>
      <p:sp>
        <p:nvSpPr>
          <p:cNvPr id="10" name="5-конечная звезда 9"/>
          <p:cNvSpPr/>
          <p:nvPr/>
        </p:nvSpPr>
        <p:spPr>
          <a:xfrm>
            <a:off x="1000100" y="0"/>
            <a:ext cx="1571636" cy="1428760"/>
          </a:xfrm>
          <a:prstGeom prst="star5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FFFF00"/>
                </a:solidFill>
              </a:rPr>
              <a:t>5</a:t>
            </a:r>
            <a:endParaRPr lang="ru-RU" sz="4000" b="1" dirty="0">
              <a:solidFill>
                <a:srgbClr val="FFFF00"/>
              </a:solidFill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500034" y="1571612"/>
            <a:ext cx="914400" cy="914400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/>
              <a:t>3</a:t>
            </a:r>
            <a:endParaRPr lang="ru-RU" sz="4000" b="1" dirty="0"/>
          </a:p>
        </p:txBody>
      </p:sp>
      <p:sp>
        <p:nvSpPr>
          <p:cNvPr id="12" name="Овал 11"/>
          <p:cNvSpPr/>
          <p:nvPr/>
        </p:nvSpPr>
        <p:spPr>
          <a:xfrm>
            <a:off x="500034" y="3000372"/>
            <a:ext cx="914400" cy="914400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/>
              <a:t>2</a:t>
            </a:r>
            <a:endParaRPr lang="ru-RU" sz="4400" b="1" dirty="0"/>
          </a:p>
        </p:txBody>
      </p:sp>
      <p:sp>
        <p:nvSpPr>
          <p:cNvPr id="13" name="Овал 12"/>
          <p:cNvSpPr/>
          <p:nvPr/>
        </p:nvSpPr>
        <p:spPr>
          <a:xfrm>
            <a:off x="7929586" y="2428868"/>
            <a:ext cx="914400" cy="914400"/>
          </a:xfrm>
          <a:prstGeom prst="ellipse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b="1" dirty="0" smtClean="0"/>
              <a:t>2</a:t>
            </a:r>
            <a:endParaRPr lang="ru-RU" sz="2800" dirty="0" smtClean="0"/>
          </a:p>
        </p:txBody>
      </p:sp>
      <p:sp>
        <p:nvSpPr>
          <p:cNvPr id="14" name="Овал 13"/>
          <p:cNvSpPr/>
          <p:nvPr/>
        </p:nvSpPr>
        <p:spPr>
          <a:xfrm>
            <a:off x="7786710" y="3500438"/>
            <a:ext cx="914400" cy="914400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b="1" dirty="0" smtClean="0"/>
              <a:t>3</a:t>
            </a:r>
          </a:p>
        </p:txBody>
      </p:sp>
      <p:sp>
        <p:nvSpPr>
          <p:cNvPr id="16" name="Овал 15"/>
          <p:cNvSpPr/>
          <p:nvPr/>
        </p:nvSpPr>
        <p:spPr>
          <a:xfrm>
            <a:off x="7072330" y="2643182"/>
            <a:ext cx="914400" cy="914400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/>
              <a:t>1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5573 -0.00046 C -0.06372 -0.00393 -0.06875 -0.01296 -0.07674 -0.01759 C -0.09479 -0.02801 -0.11181 -0.03426 -0.13143 -0.03703 C -0.13629 -0.03912 -0.14601 -0.04352 -0.14601 -0.04352 C -0.16198 -0.04051 -0.17552 -0.03541 -0.19115 -0.03264 C -0.19948 -0.02708 -0.20834 -0.0243 -0.21702 -0.0199 C -0.23038 -0.00208 -0.21163 -0.02546 -0.22986 -0.00902 C -0.23768 -0.00185 -0.23959 0.0051 -0.24931 0.00811 C -0.25504 0.01574 -0.26181 0.02153 -0.26702 0.02963 C -0.27952 0.04885 -0.26459 0.02848 -0.27674 0.04468 C -0.28038 0.05949 -0.27535 0.04144 -0.28316 0.05973 C -0.28403 0.06181 -0.28403 0.06412 -0.28472 0.06621 C -0.28559 0.06852 -0.28698 0.07061 -0.28802 0.07269 C -0.29254 0.09144 -0.29775 0.10973 -0.30243 0.12848 C -0.30521 0.15278 -0.30625 0.17755 -0.29271 0.19514 C -0.28594 0.21436 -0.27622 0.22639 -0.26216 0.23611 C -0.25712 0.24607 -0.25122 0.24676 -0.24271 0.24908 C -0.2342 0.25602 -0.22674 0.26111 -0.21702 0.26412 C -0.21268 0.26551 -0.20417 0.26829 -0.20417 0.26829 C -0.1967 0.27338 -0.18924 0.27338 -0.18143 0.27686 C -0.16979 0.275 -0.1665 0.27639 -0.15886 0.26621 C -0.15104 0.22385 -0.16146 0.18241 -0.17344 0.14352 C -0.17934 0.12408 -0.18993 0.10672 -0.20573 0.10278 C -0.21702 0.09514 -0.22969 0.09445 -0.24115 0.08773 C -0.24341 0.08658 -0.24531 0.08426 -0.24757 0.08334 C -0.25174 0.08148 -0.26059 0.07917 -0.26059 0.07917 C -0.275 0.06621 -0.28837 0.07361 -0.30729 0.07477 C -0.31337 0.07732 -0.31875 0.07963 -0.325 0.08125 C -0.3349 0.08912 -0.34427 0.09375 -0.35573 0.0963 C -0.35625 0.09838 -0.35591 0.10139 -0.35729 0.10278 C -0.35955 0.10533 -0.36285 0.10533 -0.36545 0.10695 C -0.36823 0.1088 -0.37066 0.11158 -0.37344 0.11343 C -0.38334 0.12014 -0.39445 0.12361 -0.40417 0.13079 C -0.41389 0.1382 -0.4224 0.15093 -0.43316 0.1544 C -0.43472 0.15648 -0.43611 0.15926 -0.43802 0.16088 C -0.43941 0.16204 -0.44132 0.16181 -0.44271 0.16297 C -0.45434 0.17338 -0.44115 0.16667 -0.45243 0.17153 C -0.45643 0.18681 -0.47292 0.19769 -0.48316 0.20602 C -0.49045 0.21204 -0.49601 0.21968 -0.50417 0.22315 C -0.51424 0.23287 -0.52448 0.2419 -0.53472 0.25116 C -0.53629 0.25255 -0.53802 0.25417 -0.53959 0.25556 C -0.54236 0.25811 -0.54931 0.25973 -0.54931 0.25973 C -0.5665 0.275 -0.55486 0.26111 -0.56059 0.27477 C -0.56736 0.29074 -0.56702 0.28218 -0.56702 0.28982 " pathEditMode="relative" ptsTypes="fffffffffffffffffffffffffffffffffffffffffffA">
                                      <p:cBhvr>
                                        <p:cTn id="6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5486 0.0294 C 0.06216 0.03102 0.06962 0.03195 0.07587 0.03797 C 0.08577 0.04746 0.08924 0.06598 0.09202 0.08102 C 0.09045 0.10093 0.08976 0.10857 0.07743 0.11968 C 0.07344 0.12801 0.06979 0.13033 0.06302 0.13473 C 0.05295 0.14815 0.03959 0.15162 0.02587 0.15417 C 0.01181 0.15348 -0.00208 0.15324 -0.01614 0.15186 C -0.02343 0.15116 -0.03055 0.14283 -0.03698 0.13912 C -0.03854 0.1382 -0.04826 0.13403 -0.05156 0.13264 C -0.06059 0.12871 -0.06979 0.12547 -0.07899 0.12176 C -0.08229 0.12037 -0.08871 0.1176 -0.08871 0.1176 C -0.09479 0.11227 -0.10121 0.10996 -0.10798 0.10672 C -0.11284 0.09699 -0.1184 0.08102 -0.12569 0.07454 C -0.12795 0.06621 -0.13229 0.06389 -0.13698 0.05741 C -0.1408 0.04306 -0.13576 0.05926 -0.14357 0.04445 C -0.15416 0.02454 -0.13889 0.0463 -0.15156 0.0294 C -0.15364 0.02107 -0.15764 0.01505 -0.16128 0.00787 C -0.16423 -0.00463 -0.16059 0.00695 -0.16771 -0.00509 C -0.17604 -0.01944 -0.18437 -0.03912 -0.19826 -0.04583 C -0.20399 -0.04861 -0.2085 -0.05208 -0.21441 -0.05439 C -0.21771 -0.05578 -0.22413 -0.05879 -0.22413 -0.05879 C -0.24062 -0.05139 -0.24791 -0.03634 -0.26128 -0.02222 C -0.27118 -0.0118 -0.28125 -0.0074 -0.29357 -0.00509 C -0.31319 -0.00648 -0.32482 -0.00625 -0.34184 -0.01365 C -0.34548 -0.01689 -0.34965 -0.01898 -0.35312 -0.02222 C -0.35503 -0.02407 -0.35625 -0.02685 -0.35798 -0.0287 C -0.36458 -0.03541 -0.37153 -0.04097 -0.37899 -0.04583 C -0.3908 -0.06157 -0.39705 -0.08148 -0.40798 -0.09745 C -0.41111 -0.10208 -0.41371 -0.10764 -0.41771 -0.11041 C -0.4276 -0.11713 -0.42205 -0.11296 -0.43385 -0.12338 C -0.43576 -0.125 -0.4368 -0.12824 -0.43871 -0.12986 C -0.44357 -0.13356 -0.44948 -0.13426 -0.45486 -0.13611 C -0.4717 -0.14213 -0.48906 -0.14537 -0.50642 -0.14907 C -0.52517 -0.1581 -0.51163 -0.15254 -0.55642 -0.14907 C -0.57083 -0.14791 -0.58906 -0.13981 -0.60156 -0.12986 C -0.6158 -0.11852 -0.60625 -0.12314 -0.61614 -0.11898 C -0.6243 -0.1118 -0.61944 -0.10972 -0.62413 -0.10185 C -0.63038 -0.09143 -0.64809 -0.0868 -0.65798 -0.0868 " pathEditMode="relative" ptsTypes="fffffffffffffffffffffffffffffffffffffA">
                                      <p:cBhvr>
                                        <p:cTn id="10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-3.7037E-7 C 0.00295 -0.0125 0.00191 -0.00486 -4.16667E-6 -0.02592 C -0.00104 -0.03726 -0.00208 -0.05625 -0.00642 -0.06666 C -0.01354 -0.08356 -0.02205 -0.08819 -0.03385 -0.09884 C -0.03923 -0.1037 -0.04375 -0.11273 -0.05 -0.1162 C -0.05416 -0.11851 -0.05868 -0.11851 -0.06302 -0.12037 C -0.06736 -0.12222 -0.07153 -0.12476 -0.07587 -0.12685 C -0.08594 -0.13194 -0.09739 -0.12986 -0.10816 -0.13125 C -0.11562 -0.13055 -0.12326 -0.13009 -0.13073 -0.12893 C -0.13698 -0.12801 -0.14097 -0.12083 -0.14687 -0.11828 C -0.15069 -0.11481 -0.15434 -0.11111 -0.15816 -0.10764 C -0.15972 -0.10625 -0.16302 -0.10324 -0.16302 -0.10324 C -0.16857 -0.09189 -0.17274 -0.08356 -0.18073 -0.07523 C -0.18576 -0.06527 -0.19149 -0.05902 -0.19844 -0.05162 C -0.19948 -0.04814 -0.19982 -0.04398 -0.20156 -0.04097 C -0.20278 -0.03889 -0.20486 -0.03819 -0.20642 -0.03657 C -0.2118 -0.03055 -0.21441 -0.02685 -0.22101 -0.02361 C -0.24618 -0.02615 -0.24114 -0.02361 -0.25972 -0.03449 C -0.26632 -0.03842 -0.27274 -0.03958 -0.27916 -0.04514 C -0.28003 -0.04722 -0.2809 -0.05 -0.28229 -0.05162 C -0.28576 -0.05578 -0.29357 -0.06226 -0.29357 -0.06226 C -0.29757 -0.07916 -0.29219 -0.05787 -0.29844 -0.07523 C -0.30382 -0.08981 -0.30746 -0.10671 -0.31614 -0.11828 C -0.31927 -0.13125 -0.33038 -0.15254 -0.34028 -0.15694 C -0.35 -0.16643 -0.35764 -0.17037 -0.36944 -0.1743 C -0.38194 -0.18402 -0.39705 -0.18889 -0.41128 -0.19351 C -0.43107 -0.20717 -0.43368 -0.19953 -0.46614 -0.19791 C -0.47656 -0.19421 -0.48646 -0.18726 -0.49687 -0.18287 C -0.50173 -0.17615 -0.50573 -0.175 -0.51128 -0.1699 C -0.51857 -0.15578 -0.51007 -0.17037 -0.51944 -0.15926 C -0.5368 -0.13865 -0.52239 -0.15231 -0.53385 -0.14189 C -0.53837 -0.13287 -0.54548 -0.12592 -0.5533 -0.12268 C -0.56024 -0.11342 -0.56684 -0.11157 -0.57587 -0.10764 C -0.57916 -0.10625 -0.58559 -0.10324 -0.58559 -0.10324 C -0.61059 -0.07986 -0.58837 -0.09884 -0.66458 -0.09884 " pathEditMode="relative" ptsTypes="ffffffffffffffffffffffffffffffffffA">
                                      <p:cBhvr>
                                        <p:cTn id="14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Терентий\Desktop\arborday_14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835004"/>
            <a:ext cx="3120455" cy="6022996"/>
          </a:xfrm>
          <a:prstGeom prst="rect">
            <a:avLst/>
          </a:prstGeom>
          <a:noFill/>
        </p:spPr>
      </p:pic>
      <p:sp>
        <p:nvSpPr>
          <p:cNvPr id="6" name="Овал 5"/>
          <p:cNvSpPr/>
          <p:nvPr/>
        </p:nvSpPr>
        <p:spPr>
          <a:xfrm>
            <a:off x="285720" y="4643446"/>
            <a:ext cx="914400" cy="914400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/>
              <a:t>4</a:t>
            </a:r>
            <a:endParaRPr lang="ru-RU" sz="4000" b="1" dirty="0"/>
          </a:p>
        </p:txBody>
      </p:sp>
      <p:pic>
        <p:nvPicPr>
          <p:cNvPr id="1028" name="Picture 4" descr="C:\Users\Терентий\Desktop\1311592952_f9d95cb40374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643570" y="1500174"/>
            <a:ext cx="3165470" cy="5093230"/>
          </a:xfrm>
          <a:prstGeom prst="rect">
            <a:avLst/>
          </a:prstGeom>
          <a:noFill/>
        </p:spPr>
      </p:pic>
      <p:sp>
        <p:nvSpPr>
          <p:cNvPr id="10" name="5-конечная звезда 9"/>
          <p:cNvSpPr/>
          <p:nvPr/>
        </p:nvSpPr>
        <p:spPr>
          <a:xfrm>
            <a:off x="1000100" y="0"/>
            <a:ext cx="1571636" cy="1428760"/>
          </a:xfrm>
          <a:prstGeom prst="star5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FFFF00"/>
                </a:solidFill>
              </a:rPr>
              <a:t>5</a:t>
            </a:r>
            <a:endParaRPr lang="ru-RU" sz="4000" b="1" dirty="0">
              <a:solidFill>
                <a:srgbClr val="FFFF00"/>
              </a:solidFill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500034" y="1571612"/>
            <a:ext cx="914400" cy="914400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/>
              <a:t>1</a:t>
            </a:r>
            <a:endParaRPr lang="ru-RU" sz="4000" b="1" dirty="0"/>
          </a:p>
        </p:txBody>
      </p:sp>
      <p:sp>
        <p:nvSpPr>
          <p:cNvPr id="12" name="Овал 11"/>
          <p:cNvSpPr/>
          <p:nvPr/>
        </p:nvSpPr>
        <p:spPr>
          <a:xfrm>
            <a:off x="500034" y="3000372"/>
            <a:ext cx="914400" cy="914400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/>
              <a:t>3</a:t>
            </a:r>
            <a:endParaRPr lang="ru-RU" sz="4400" b="1" dirty="0"/>
          </a:p>
        </p:txBody>
      </p:sp>
      <p:sp>
        <p:nvSpPr>
          <p:cNvPr id="13" name="Овал 12"/>
          <p:cNvSpPr/>
          <p:nvPr/>
        </p:nvSpPr>
        <p:spPr>
          <a:xfrm>
            <a:off x="7929586" y="2428868"/>
            <a:ext cx="914400" cy="914400"/>
          </a:xfrm>
          <a:prstGeom prst="ellips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b="1" dirty="0" smtClean="0"/>
              <a:t>2</a:t>
            </a:r>
            <a:endParaRPr lang="ru-RU" sz="2800" dirty="0" smtClean="0"/>
          </a:p>
        </p:txBody>
      </p:sp>
      <p:sp>
        <p:nvSpPr>
          <p:cNvPr id="14" name="Овал 13"/>
          <p:cNvSpPr/>
          <p:nvPr/>
        </p:nvSpPr>
        <p:spPr>
          <a:xfrm>
            <a:off x="7786710" y="3500438"/>
            <a:ext cx="914400" cy="914400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b="1" dirty="0" smtClean="0"/>
              <a:t>4</a:t>
            </a:r>
          </a:p>
        </p:txBody>
      </p:sp>
      <p:sp>
        <p:nvSpPr>
          <p:cNvPr id="16" name="Овал 15"/>
          <p:cNvSpPr/>
          <p:nvPr/>
        </p:nvSpPr>
        <p:spPr>
          <a:xfrm>
            <a:off x="7072330" y="2643182"/>
            <a:ext cx="914400" cy="914400"/>
          </a:xfrm>
          <a:prstGeom prst="ellipse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/>
              <a:t>1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-3.7037E-7 C 0.01128 0.04653 0.00781 0.12361 -0.01458 0.1676 C -0.01701 0.17778 -0.03056 0.20649 -0.03715 0.21274 C -0.04045 0.21598 -0.04479 0.21667 -0.04844 0.21922 C -0.06007 0.22709 -0.07187 0.23635 -0.08385 0.24283 C -0.08628 0.24422 -0.09948 0.24676 -0.10156 0.24723 C -0.12378 0.25255 -0.14167 0.2544 -0.16458 0.25579 C -0.17899 0.25926 -0.1934 0.26713 -0.20799 0.26875 C -0.25937 0.27454 -0.31128 0.27524 -0.36285 0.27732 C -0.41753 0.27662 -0.47292 0.27315 -0.52743 0.27315 " pathEditMode="relative" ptsTypes="fffffffffA">
                                      <p:cBhvr>
                                        <p:cTn id="6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5642 0.04236 C -0.0585 0.05348 -0.06163 0.05486 -0.06614 0.06389 C -0.071 0.08357 -0.09861 0.08565 -0.11128 0.0875 C -0.11684 0.08727 -0.19479 0.08426 -0.20798 0.08311 C -0.22743 0.08148 -0.24722 0.06991 -0.26614 0.06389 C -0.28055 0.05232 -0.27118 0.0588 -0.29514 0.04653 C -0.29809 0.04514 -0.30434 0.0375 -0.30642 0.03588 C -0.31284 0.03102 -0.31788 0.02662 -0.32413 0.02084 C -0.33455 0.01135 -0.32639 0.02014 -0.33541 0.01436 C -0.34948 0.0051 -0.36302 -0.00787 -0.37569 -0.02014 C -0.38038 -0.03541 -0.38403 -0.0331 -0.39028 -0.04583 C -0.39375 -0.05277 -0.4 -0.06736 -0.4 -0.06736 C -0.4033 -0.08518 -0.39878 -0.0662 -0.40955 -0.08889 C -0.41614 -0.10254 -0.41944 -0.11967 -0.42569 -0.13402 C -0.43455 -0.15439 -0.44444 -0.17407 -0.45312 -0.19421 C -0.45746 -0.20416 -0.46198 -0.21412 -0.46614 -0.2243 C -0.47031 -0.23449 -0.47014 -0.24629 -0.47413 -0.25671 C -0.47743 -0.26527 -0.48437 -0.27523 -0.48871 -0.2824 C -0.48975 -0.28819 -0.49062 -0.29398 -0.49184 -0.29977 C -0.49375 -0.30833 -0.49826 -0.32546 -0.49826 -0.32546 C -0.49774 -0.34259 -0.49757 -0.35995 -0.4967 -0.37708 C -0.49583 -0.39398 -0.46996 -0.39444 -0.46128 -0.39652 C -0.43975 -0.39421 -0.42396 -0.39467 -0.40486 -0.38773 C -0.39097 -0.37708 -0.37465 -0.37338 -0.36284 -0.35764 C -0.35729 -0.35 -0.3585 -0.3493 -0.35486 -0.34051 C -0.34948 -0.32801 -0.34323 -0.31504 -0.33871 -0.30185 C -0.32812 -0.27106 -0.34288 -0.30532 -0.33055 -0.27824 C -0.32899 -0.27037 -0.32691 -0.2625 -0.32569 -0.25439 C -0.32465 -0.24722 -0.32257 -0.2331 -0.32257 -0.2331 C -0.32309 -0.21736 -0.32326 -0.20139 -0.32413 -0.18564 C -0.32448 -0.17939 -0.32673 -0.17777 -0.32899 -0.17268 C -0.33593 -0.15625 -0.34166 -0.14328 -0.35642 -0.13842 C -0.37951 -0.12268 -0.44097 -0.13518 -0.45486 -0.13611 C -0.4585 -0.13935 -0.46267 -0.14143 -0.46614 -0.1449 C -0.47795 -0.15625 -0.48784 -0.17199 -0.50156 -0.17916 C -0.51198 -0.19305 -0.52413 -0.20324 -0.53541 -0.21574 C -0.54062 -0.22152 -0.54548 -0.2287 -0.55156 -0.2331 C -0.55885 -0.23842 -0.56718 -0.24166 -0.57413 -0.24814 C -0.58403 -0.2574 -0.57326 -0.25254 -0.58698 -0.26088 C -0.60729 -0.27314 -0.62743 -0.28032 -0.65 -0.28032 " pathEditMode="relative" ptsTypes="fffffffffffffffffffffffffffffffffffffffA">
                                      <p:cBhvr>
                                        <p:cTn id="10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8455 0.04375 C 0.08472 0.04375 0.096 0.04144 0.09739 0.03936 C 0.09861 0.03773 0.09826 0.03496 0.09896 0.03287 C 0.09982 0.03056 0.10121 0.02871 0.10225 0.02662 C 0.10659 0.00834 0.10434 -0.01111 0.10868 -0.02939 C 0.10781 -0.04953 0.11232 -0.10625 0.09896 -0.13264 C 0.09844 -0.13472 0.09809 -0.13703 0.09739 -0.13912 C 0.09653 -0.14143 0.09479 -0.14305 0.09409 -0.1456 C 0.09305 -0.14907 0.09357 -0.15277 0.09253 -0.15625 C 0.08594 -0.17939 0.07222 -0.20856 0.05382 -0.21643 C 0.03385 -0.23449 0.00434 -0.23379 -0.01875 -0.23588 C -0.03334 -0.23449 -0.04792 -0.23449 -0.06233 -0.23148 C -0.0967 -0.22407 -0.13698 -0.18171 -0.16389 -0.15416 C -0.1783 -0.13958 -0.19341 -0.12847 -0.20747 -0.11319 C -0.2257 -0.09352 -0.19948 -0.13032 -0.22188 -0.10046 C -0.22882 -0.0912 -0.23316 -0.07916 -0.23802 -0.06805 C -0.24271 -0.05764 -0.24827 -0.05393 -0.25417 -0.04444 C -0.26198 -0.03194 -0.2665 -0.01736 -0.27518 -0.00578 C -0.27969 0.00903 -0.28872 0.02037 -0.29618 0.03287 C -0.30174 0.05232 -0.31042 0.05625 -0.32031 0.06945 C -0.3217 0.0713 -0.32222 0.07408 -0.32361 0.07593 C -0.32604 0.07917 -0.32865 0.08241 -0.3316 0.08449 C -0.33455 0.08658 -0.34132 0.08889 -0.34132 0.08912 C -0.3507 0.10139 -0.36511 0.11551 -0.37847 0.11898 C -0.39323 0.13102 -0.41163 0.14005 -0.42847 0.14491 C -0.48108 0.14352 -0.49427 0.14352 -0.53316 0.13843 C -0.55087 0.12894 -0.56945 0.12639 -0.58802 0.12107 C -0.59879 0.11273 -0.61094 0.11111 -0.62188 0.10394 " pathEditMode="relative" rAng="0" ptsTypes="fffffffffffffffffffffffffffA">
                                      <p:cBhvr>
                                        <p:cTn id="14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900" y="-89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Терентий\Desktop\arborday_14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835004"/>
            <a:ext cx="3120455" cy="6022996"/>
          </a:xfrm>
          <a:prstGeom prst="rect">
            <a:avLst/>
          </a:prstGeom>
          <a:noFill/>
        </p:spPr>
      </p:pic>
      <p:sp>
        <p:nvSpPr>
          <p:cNvPr id="6" name="Овал 5"/>
          <p:cNvSpPr/>
          <p:nvPr/>
        </p:nvSpPr>
        <p:spPr>
          <a:xfrm>
            <a:off x="285720" y="4643446"/>
            <a:ext cx="914400" cy="914400"/>
          </a:xfrm>
          <a:prstGeom prst="ellipse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/>
              <a:t>4</a:t>
            </a:r>
            <a:endParaRPr lang="ru-RU" sz="4000" b="1" dirty="0"/>
          </a:p>
        </p:txBody>
      </p:sp>
      <p:pic>
        <p:nvPicPr>
          <p:cNvPr id="1028" name="Picture 4" descr="C:\Users\Терентий\Desktop\1311592952_f9d95cb40374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643570" y="1500174"/>
            <a:ext cx="3165470" cy="5093230"/>
          </a:xfrm>
          <a:prstGeom prst="rect">
            <a:avLst/>
          </a:prstGeom>
          <a:noFill/>
        </p:spPr>
      </p:pic>
      <p:sp>
        <p:nvSpPr>
          <p:cNvPr id="10" name="5-конечная звезда 9"/>
          <p:cNvSpPr/>
          <p:nvPr/>
        </p:nvSpPr>
        <p:spPr>
          <a:xfrm>
            <a:off x="1000100" y="0"/>
            <a:ext cx="1571636" cy="1428760"/>
          </a:xfrm>
          <a:prstGeom prst="star5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FFFF00"/>
                </a:solidFill>
              </a:rPr>
              <a:t>6</a:t>
            </a:r>
            <a:endParaRPr lang="ru-RU" sz="4000" b="1" dirty="0">
              <a:solidFill>
                <a:srgbClr val="FFFF00"/>
              </a:solidFill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500034" y="1571612"/>
            <a:ext cx="914400" cy="914400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/>
              <a:t>3</a:t>
            </a:r>
            <a:endParaRPr lang="ru-RU" sz="4000" b="1" dirty="0"/>
          </a:p>
        </p:txBody>
      </p:sp>
      <p:sp>
        <p:nvSpPr>
          <p:cNvPr id="12" name="Овал 11"/>
          <p:cNvSpPr/>
          <p:nvPr/>
        </p:nvSpPr>
        <p:spPr>
          <a:xfrm>
            <a:off x="500034" y="3000372"/>
            <a:ext cx="914400" cy="914400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/>
              <a:t>2</a:t>
            </a:r>
            <a:endParaRPr lang="ru-RU" sz="4400" b="1" dirty="0"/>
          </a:p>
        </p:txBody>
      </p:sp>
      <p:sp>
        <p:nvSpPr>
          <p:cNvPr id="13" name="Овал 12"/>
          <p:cNvSpPr/>
          <p:nvPr/>
        </p:nvSpPr>
        <p:spPr>
          <a:xfrm>
            <a:off x="7929586" y="2428868"/>
            <a:ext cx="914400" cy="914400"/>
          </a:xfrm>
          <a:prstGeom prst="ellipse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b="1" dirty="0" smtClean="0"/>
              <a:t>2</a:t>
            </a:r>
            <a:endParaRPr lang="ru-RU" sz="2800" dirty="0" smtClean="0"/>
          </a:p>
        </p:txBody>
      </p:sp>
      <p:sp>
        <p:nvSpPr>
          <p:cNvPr id="14" name="Овал 13"/>
          <p:cNvSpPr/>
          <p:nvPr/>
        </p:nvSpPr>
        <p:spPr>
          <a:xfrm>
            <a:off x="7786710" y="3500438"/>
            <a:ext cx="914400" cy="914400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/>
              <a:t>3</a:t>
            </a:r>
          </a:p>
        </p:txBody>
      </p:sp>
      <p:sp>
        <p:nvSpPr>
          <p:cNvPr id="16" name="Овал 15"/>
          <p:cNvSpPr/>
          <p:nvPr/>
        </p:nvSpPr>
        <p:spPr>
          <a:xfrm>
            <a:off x="7072330" y="2643182"/>
            <a:ext cx="914400" cy="914400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/>
              <a:t>4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6372 0.02523 C -0.06736 0.03241 -0.06823 0.03959 -0.07188 0.04676 C -0.07552 0.06227 -0.07222 0.05718 -0.07986 0.06412 C -0.08316 0.07801 -0.07865 0.06297 -0.08629 0.07686 C -0.08768 0.0794 -0.08802 0.08311 -0.08959 0.08565 C -0.09601 0.09607 -0.10191 0.10139 -0.11059 0.10695 C -0.11615 0.11436 -0.11893 0.11736 -0.12674 0.11991 C -0.12969 0.13195 -0.13837 0.14398 -0.14757 0.14792 C -0.15209 0.15695 -0.1599 0.15973 -0.16702 0.16505 C -0.18351 0.17755 -0.15903 0.16019 -0.17674 0.17593 C -0.18281 0.18148 -0.19219 0.18426 -0.19931 0.18658 C -0.21111 0.19468 -0.22136 0.19792 -0.23472 0.19954 C -0.27518 0.21574 -0.24531 0.20625 -0.32674 0.20162 C -0.33577 0.19931 -0.34341 0.19398 -0.35243 0.19098 C -0.354 0.18959 -0.35556 0.1875 -0.35729 0.18658 C -0.35938 0.18542 -0.36181 0.18611 -0.36372 0.18449 C -0.36528 0.18311 -0.36528 0.1794 -0.36702 0.17801 C -0.39913 0.15324 -0.37361 0.17894 -0.38802 0.16505 C -0.4007 0.15278 -0.41163 0.13797 -0.42188 0.12223 C -0.42709 0.11412 -0.42986 0.10463 -0.43472 0.0963 C -0.43768 0.08033 -0.44636 0.06829 -0.45087 0.05324 C -0.45504 0.0125 -0.46163 0.02986 -0.45417 -0.03495 C -0.45087 -0.06296 -0.42622 -0.08379 -0.40729 -0.08865 C -0.3533 -0.08472 -0.39254 -0.09282 -0.37188 -0.08217 C -0.36702 -0.07963 -0.36216 -0.07777 -0.35729 -0.07569 C -0.35573 -0.075 -0.35243 -0.07361 -0.35243 -0.07361 C -0.34462 -0.06666 -0.33716 -0.06296 -0.3283 -0.05856 C -0.31736 -0.05301 -0.31198 -0.03865 -0.30087 -0.03495 C -0.29375 -0.02245 -0.2849 -0.01319 -0.275 -0.00486 C -0.26702 0.01111 -0.27101 0.00394 -0.26372 0.01667 C -0.26007 0.03148 -0.26545 0.01389 -0.25573 0.02963 C -0.25469 0.03148 -0.25486 0.03403 -0.25417 0.03611 C -0.25122 0.04398 -0.24722 0.05162 -0.24445 0.05973 C -0.24028 0.07223 -0.23611 0.08727 -0.23316 0.1007 C -0.23125 0.10949 -0.23038 0.11667 -0.22674 0.12431 C -0.22413 0.13936 -0.22309 0.15463 -0.22014 0.16945 C -0.22205 0.22917 -0.21198 0.2544 -0.23316 0.2919 C -0.2375 0.30973 -0.24584 0.31088 -0.25886 0.31783 C -0.26719 0.32223 -0.27483 0.32176 -0.28316 0.32431 C -0.30452 0.33056 -0.32587 0.33334 -0.34757 0.33727 C -0.37674 0.34977 -0.40382 0.34491 -0.43472 0.34352 C -0.44184 0.33982 -0.44827 0.33519 -0.45573 0.33287 C -0.45781 0.33079 -0.4599 0.32848 -0.46216 0.32639 C -0.46528 0.32338 -0.47188 0.31783 -0.47188 0.31783 C -0.47535 0.30834 -0.48021 0.3007 -0.48472 0.2919 C -0.48854 0.27686 -0.48299 0.29561 -0.49115 0.27917 C -0.49202 0.27732 -0.49184 0.27477 -0.49271 0.27269 C -0.4941 0.26968 -0.49601 0.2669 -0.49757 0.26412 C -0.49966 0.25625 -0.50226 0.24954 -0.50573 0.2426 C -0.51059 0.22269 -0.50278 0.25186 -0.51216 0.22963 C -0.5132 0.22709 -0.51285 0.22385 -0.51372 0.22107 C -0.51441 0.21875 -0.51597 0.21667 -0.51702 0.21459 C -0.51841 0.20556 -0.51945 0.19537 -0.52188 0.18658 C -0.52535 0.17454 -0.525 0.18195 -0.52674 0.16945 C -0.52865 0.15579 -0.52743 0.15695 -0.52986 0.14584 C -0.53091 0.14144 -0.53247 0.13727 -0.53316 0.13287 C -0.53611 0.1125 -0.54184 0.0794 -0.55087 0.06181 C -0.55434 0.04815 -0.55191 0.05232 -0.55573 0.04676 " pathEditMode="relative" ptsTypes="fffffffffffffffffffffffffffffffffffffffffffffffffffffffffA">
                                      <p:cBhvr>
                                        <p:cTn id="6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2.59259E-6 C 0.00104 -0.00208 0.00191 -0.00463 0.00329 -0.00648 C 0.00468 -0.00833 0.00711 -0.00833 0.00816 -0.01065 C 0.01302 -0.02153 0.01267 -0.02778 0.01458 -0.03866 C 0.01562 -0.04444 0.01788 -0.05579 0.01788 -0.05579 C 0.01649 -0.07199 0.01736 -0.07824 0.01128 -0.09028 C 0.00538 -0.11481 -0.01129 -0.13333 -0.0257 -0.14838 C -0.02917 -0.15208 -0.03438 -0.15116 -0.03872 -0.15255 C -0.04757 -0.16921 -0.05382 -0.16319 -0.06598 -0.17199 C -0.079 -0.18148 -0.08681 -0.18727 -0.10157 -0.19143 C -0.1257 -0.20718 -0.0882 -0.18356 -0.11598 -0.19768 C -0.12136 -0.20046 -0.12605 -0.20532 -0.13212 -0.20648 C -0.14566 -0.20903 -0.15903 -0.20972 -0.17257 -0.21296 C -0.21337 -0.21157 -0.23733 -0.21643 -0.27084 -0.20208 C -0.27934 -0.19444 -0.29028 -0.19143 -0.3 -0.18704 C -0.30452 -0.18495 -0.30851 -0.18125 -0.31285 -0.17847 C -0.31806 -0.17523 -0.32361 -0.1743 -0.329 -0.17199 C -0.3349 -0.16412 -0.34202 -0.16042 -0.35 -0.15694 C -0.35625 -0.15139 -0.36493 -0.1463 -0.37084 -0.13981 C -0.3849 -0.12454 -0.36719 -0.14097 -0.38056 -0.12893 C -0.3816 -0.12685 -0.38247 -0.1243 -0.38386 -0.12245 C -0.38525 -0.1206 -0.38768 -0.12037 -0.38872 -0.11829 C -0.39046 -0.11435 -0.3908 -0.10972 -0.39184 -0.10532 C -0.39236 -0.10324 -0.39341 -0.09884 -0.39341 -0.09884 C -0.39219 -0.0794 -0.39375 -0.05903 -0.38872 -0.04074 C -0.38646 -0.03264 -0.37257 -0.02569 -0.37257 -0.02569 C -0.34601 -0.02731 -0.33525 -0.02407 -0.31615 -0.04074 C -0.31129 -0.05694 -0.30886 -0.07338 -0.30643 -0.09028 C -0.30782 -0.11991 -0.30625 -0.12384 -0.31771 -0.14398 C -0.32014 -0.15671 -0.32657 -0.16366 -0.33386 -0.17199 C -0.33559 -0.17407 -0.33664 -0.17708 -0.33872 -0.17847 C -0.34323 -0.18171 -0.34844 -0.18264 -0.35313 -0.18495 C -0.36111 -0.18426 -0.36927 -0.18426 -0.37726 -0.18264 C -0.38056 -0.18194 -0.38698 -0.17847 -0.38698 -0.17847 C -0.39653 -0.16991 -0.38664 -0.17755 -0.40157 -0.17199 C -0.40973 -0.16898 -0.41563 -0.16343 -0.42414 -0.16134 C -0.4316 -0.1537 -0.44271 -0.14352 -0.45157 -0.13981 C -0.47223 -0.11898 -0.48473 -0.08796 -0.50469 -0.06667 C -0.51789 -0.07338 -0.51441 -0.07199 -0.52084 -0.0581 C -0.52327 -0.05278 -0.529 -0.04305 -0.529 -0.04305 C -0.53282 -0.02731 -0.52691 -0.04792 -0.53698 -0.02801 C -0.53959 -0.02268 -0.5415 -0.01667 -0.54341 -0.01065 C -0.54844 0.00463 -0.54931 0.02269 -0.55643 0.03634 C -0.56007 0.05394 -0.56615 0.0706 -0.56927 0.0882 C -0.57171 0.10139 -0.57309 0.1132 -0.579 0.12477 C -0.58282 0.15695 -0.58924 0.19051 -0.59671 0.22153 C -0.59723 0.22801 -0.59723 0.23472 -0.59827 0.24097 C -0.59879 0.24421 -0.60087 0.24653 -0.60157 0.24954 C -0.6033 0.25718 -0.60296 0.26551 -0.60469 0.27315 C -0.60695 0.28333 -0.61007 0.29329 -0.61285 0.30301 C -0.61806 0.32153 -0.60747 0.2912 -0.62084 0.32685 C -0.62188 0.32986 -0.62414 0.33565 -0.62414 0.33565 C -0.62639 0.34792 -0.63334 0.36296 -0.64028 0.37199 C -0.64323 0.38403 -0.63959 0.37338 -0.64827 0.38495 C -0.65018 0.3875 -0.65105 0.3912 -0.65313 0.39329 C -0.65504 0.3956 -0.65764 0.39607 -0.65955 0.39769 C -0.6698 0.40787 -0.65921 0.40208 -0.66927 0.40648 C -0.67761 0.41412 -0.67223 0.41088 -0.68698 0.41088 " pathEditMode="relative" ptsTypes="fffffffffffffffffffffffffffffffffffffffffffffffffffffffffA">
                                      <p:cBhvr>
                                        <p:cTn id="10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3.7037E-7 C -0.00416 0.01158 -0.01059 0.01736 -0.01927 0.02153 C -0.02361 0.02732 -0.02552 0.03611 -0.03055 0.04074 C -0.04045 0.04977 -0.04687 0.06343 -0.05642 0.07315 C -0.06319 0.0801 -0.07448 0.08195 -0.08229 0.08588 C -0.11996 0.08473 -0.15104 0.08426 -0.18715 0.07732 C -0.19791 0.07523 -0.2085 0.07246 -0.21927 0.07084 C -0.22899 0.06945 -0.24843 0.06667 -0.24843 0.06667 C -0.2592 0.0625 -0.26996 0.06204 -0.28055 0.0581 C -0.296 0.05255 -0.31163 0.04236 -0.32569 0.03218 C -0.35069 0.01412 -0.37309 -0.01111 -0.39843 -0.02801 C -0.40468 -0.03657 -0.41319 -0.04074 -0.41927 -0.04953 C -0.43663 -0.07523 -0.42378 -0.06319 -0.43541 -0.07315 C -0.44323 -0.08842 -0.43298 -0.0699 -0.44514 -0.08611 C -0.44878 -0.09097 -0.45191 -0.09745 -0.45486 -0.10324 C -0.45833 -0.11759 -0.45364 -0.10092 -0.46128 -0.11828 C -0.46527 -0.12731 -0.47083 -0.14074 -0.47413 -0.15069 C -0.47534 -0.15416 -0.47569 -0.15833 -0.47743 -0.16134 C -0.47864 -0.16342 -0.48073 -0.16435 -0.48229 -0.16574 C -0.48819 -0.18588 -0.50121 -0.2125 -0.51284 -0.22801 C -0.51475 -0.23865 -0.5184 -0.24398 -0.52413 -0.25162 C -0.52517 -0.25532 -0.52569 -0.25926 -0.52743 -0.2625 C -0.52864 -0.26458 -0.53125 -0.26458 -0.53229 -0.26666 C -0.53611 -0.27361 -0.53715 -0.28287 -0.54027 -0.29027 C -0.54444 -0.30023 -0.54948 -0.30764 -0.55486 -0.3162 C -0.56354 -0.33009 -0.56441 -0.33773 -0.57743 -0.3419 C -0.58541 -0.3412 -0.59357 -0.34097 -0.60156 -0.33981 C -0.60816 -0.33889 -0.6125 -0.33125 -0.61927 -0.32916 C -0.62777 -0.32152 -0.63055 -0.32245 -0.63055 -0.30972 " pathEditMode="relative" ptsTypes="ffffffffffffffffffffffffffffA">
                                      <p:cBhvr>
                                        <p:cTn id="14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C:\Users\Терентий\Desktop\1311592952_f9d95cb40374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643174" y="1764770"/>
            <a:ext cx="3165470" cy="5093230"/>
          </a:xfrm>
          <a:prstGeom prst="rect">
            <a:avLst/>
          </a:prstGeom>
          <a:noFill/>
        </p:spPr>
      </p:pic>
      <p:sp>
        <p:nvSpPr>
          <p:cNvPr id="15" name="Заголовок 14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7200" b="1" dirty="0" smtClean="0">
                <a:solidFill>
                  <a:srgbClr val="FF0000"/>
                </a:solidFill>
              </a:rPr>
              <a:t>М </a:t>
            </a:r>
            <a:r>
              <a:rPr lang="ru-RU" sz="7200" b="1" dirty="0" smtClean="0">
                <a:solidFill>
                  <a:srgbClr val="7030A0"/>
                </a:solidFill>
              </a:rPr>
              <a:t>о</a:t>
            </a:r>
            <a:r>
              <a:rPr lang="ru-RU" sz="7200" b="1" dirty="0" smtClean="0"/>
              <a:t> </a:t>
            </a:r>
            <a:r>
              <a:rPr lang="ru-RU" sz="7200" b="1" dirty="0" smtClean="0">
                <a:solidFill>
                  <a:srgbClr val="00B0F0"/>
                </a:solidFill>
              </a:rPr>
              <a:t>л</a:t>
            </a:r>
            <a:r>
              <a:rPr lang="ru-RU" sz="7200" b="1" dirty="0" smtClean="0"/>
              <a:t> </a:t>
            </a:r>
            <a:r>
              <a:rPr lang="ru-RU" sz="7200" b="1" dirty="0" smtClean="0">
                <a:solidFill>
                  <a:srgbClr val="FF0000"/>
                </a:solidFill>
              </a:rPr>
              <a:t>о</a:t>
            </a:r>
            <a:r>
              <a:rPr lang="ru-RU" sz="7200" b="1" dirty="0" smtClean="0">
                <a:solidFill>
                  <a:srgbClr val="FFFF00"/>
                </a:solidFill>
              </a:rPr>
              <a:t> </a:t>
            </a:r>
            <a:r>
              <a:rPr lang="ru-RU" sz="7200" b="1" dirty="0" err="1" smtClean="0">
                <a:solidFill>
                  <a:srgbClr val="FFC000"/>
                </a:solidFill>
              </a:rPr>
              <a:t>д</a:t>
            </a:r>
            <a:r>
              <a:rPr lang="ru-RU" sz="7200" b="1" dirty="0" smtClean="0">
                <a:solidFill>
                  <a:srgbClr val="FFFF00"/>
                </a:solidFill>
              </a:rPr>
              <a:t> </a:t>
            </a:r>
            <a:r>
              <a:rPr lang="ru-RU" sz="7200" b="1" dirty="0" err="1" smtClean="0">
                <a:solidFill>
                  <a:srgbClr val="92D050"/>
                </a:solidFill>
              </a:rPr>
              <a:t>ц</a:t>
            </a:r>
            <a:r>
              <a:rPr lang="ru-RU" sz="7200" b="1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sz="7200" b="1" dirty="0" err="1" smtClean="0">
                <a:solidFill>
                  <a:schemeClr val="bg2">
                    <a:lumMod val="50000"/>
                  </a:schemeClr>
                </a:solidFill>
              </a:rPr>
              <a:t>ы</a:t>
            </a:r>
            <a:r>
              <a:rPr lang="ru-RU" sz="7200" b="1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sz="7200" b="1" dirty="0" smtClean="0">
                <a:solidFill>
                  <a:srgbClr val="0070C0"/>
                </a:solidFill>
              </a:rPr>
              <a:t>!</a:t>
            </a:r>
            <a:endParaRPr lang="ru-RU" sz="7200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5000" fill="hold"/>
                                        <p:tgtEl>
                                          <p:spTgt spid="1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66</TotalTime>
  <Words>36</Words>
  <Application>Microsoft Office PowerPoint</Application>
  <PresentationFormat>Экран (4:3)</PresentationFormat>
  <Paragraphs>29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М о л о д ц ы 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Тренажер</dc:title>
  <dc:subject>Состав чисел первого десятка</dc:subject>
  <dc:creator>Чекалина Наталья Анатольевна</dc:creator>
  <dc:description>Тренажер "Состав числа первого десятка" для 1 класса.</dc:description>
  <cp:lastModifiedBy>James Bond</cp:lastModifiedBy>
  <cp:revision>11</cp:revision>
  <dcterms:created xsi:type="dcterms:W3CDTF">2012-01-04T13:55:08Z</dcterms:created>
  <dcterms:modified xsi:type="dcterms:W3CDTF">2012-10-17T18:53:26Z</dcterms:modified>
</cp:coreProperties>
</file>