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8" r:id="rId2"/>
    <p:sldId id="309" r:id="rId3"/>
    <p:sldId id="322" r:id="rId4"/>
    <p:sldId id="323" r:id="rId5"/>
    <p:sldId id="324" r:id="rId6"/>
    <p:sldId id="325" r:id="rId7"/>
    <p:sldId id="326" r:id="rId8"/>
    <p:sldId id="314" r:id="rId9"/>
    <p:sldId id="315" r:id="rId10"/>
    <p:sldId id="317" r:id="rId11"/>
    <p:sldId id="318" r:id="rId12"/>
    <p:sldId id="319" r:id="rId13"/>
    <p:sldId id="320" r:id="rId14"/>
    <p:sldId id="321" r:id="rId15"/>
    <p:sldId id="327" r:id="rId16"/>
    <p:sldId id="330" r:id="rId17"/>
    <p:sldId id="328" r:id="rId18"/>
    <p:sldId id="329" r:id="rId19"/>
    <p:sldId id="28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E41C1-B839-4668-8272-08C240395B7D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887BF-68B6-4A2F-ADE0-F4ADCD162E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F8DE-0EA5-45D1-90CC-9DF2DA987F2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06F4-1BC6-493D-8290-593E0827C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F8DE-0EA5-45D1-90CC-9DF2DA987F2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06F4-1BC6-493D-8290-593E0827C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F8DE-0EA5-45D1-90CC-9DF2DA987F2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06F4-1BC6-493D-8290-593E0827C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F8DE-0EA5-45D1-90CC-9DF2DA987F2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06F4-1BC6-493D-8290-593E0827C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F8DE-0EA5-45D1-90CC-9DF2DA987F2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06F4-1BC6-493D-8290-593E0827C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F8DE-0EA5-45D1-90CC-9DF2DA987F2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06F4-1BC6-493D-8290-593E0827C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F8DE-0EA5-45D1-90CC-9DF2DA987F2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06F4-1BC6-493D-8290-593E0827C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F8DE-0EA5-45D1-90CC-9DF2DA987F2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06F4-1BC6-493D-8290-593E0827C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F8DE-0EA5-45D1-90CC-9DF2DA987F2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06F4-1BC6-493D-8290-593E0827C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F8DE-0EA5-45D1-90CC-9DF2DA987F2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406F4-1BC6-493D-8290-593E0827C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F8DE-0EA5-45D1-90CC-9DF2DA987F2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72406F4-1BC6-493D-8290-593E0827C3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B9F8DE-0EA5-45D1-90CC-9DF2DA987F20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2406F4-1BC6-493D-8290-593E0827C35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slide" Target="slide5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785926"/>
            <a:ext cx="66437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 любой науке,</a:t>
            </a:r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в любом искусстве </a:t>
            </a:r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лучший учитель - книга...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077072"/>
            <a:ext cx="2985120" cy="223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196752"/>
          <a:ext cx="8424936" cy="4950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17088"/>
                <a:gridCol w="1995380"/>
                <a:gridCol w="2106234"/>
                <a:gridCol w="2106234"/>
              </a:tblGrid>
              <a:tr h="99686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Факторы среды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Наземно-воздушная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Водная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Почвенная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96312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Кислород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686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Вода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686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Изменение температуры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686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Свет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196752"/>
          <a:ext cx="8424936" cy="4950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17088"/>
                <a:gridCol w="1995380"/>
                <a:gridCol w="2106234"/>
                <a:gridCol w="2106234"/>
              </a:tblGrid>
              <a:tr h="99686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Факторы среды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Наземно-воздушная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Водная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Почвенная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96312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Кислород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достаточно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 хватает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 достаточно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9686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Вода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686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Изменение температуры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686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Свет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196752"/>
          <a:ext cx="8424936" cy="4950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17088"/>
                <a:gridCol w="1995380"/>
                <a:gridCol w="2106234"/>
                <a:gridCol w="2106234"/>
              </a:tblGrid>
              <a:tr h="99686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Факторы среды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Наземно-воздушная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Водная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Почвенная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96312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Кислород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достаточно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 хватает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 достаточно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9686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Вода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не достаточно</a:t>
                      </a:r>
                      <a:endParaRPr lang="ru-RU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достаточно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достаточно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9686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Изменение температуры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686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Свет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196752"/>
          <a:ext cx="8424936" cy="4950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17088"/>
                <a:gridCol w="1995380"/>
                <a:gridCol w="2106234"/>
                <a:gridCol w="2106234"/>
              </a:tblGrid>
              <a:tr h="99686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Факторы среды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Наземно-воздушная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Водная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Почвенная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96312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Кислород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достаточно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 хватает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 достаточно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9686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Вода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не достаточно</a:t>
                      </a:r>
                      <a:endParaRPr lang="ru-RU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достаточно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достаточно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9686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Изменение температуры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значительно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 значительно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 изменяется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9686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Свет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196752"/>
          <a:ext cx="8424936" cy="4950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17088"/>
                <a:gridCol w="1995380"/>
                <a:gridCol w="2106234"/>
                <a:gridCol w="2106234"/>
              </a:tblGrid>
              <a:tr h="99686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Факторы среды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Наземно-воздушная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Водная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Почвенная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96312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Кислород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достаточно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 хватает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 достаточно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9686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Вода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не достаточно</a:t>
                      </a:r>
                      <a:endParaRPr lang="ru-RU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достаточно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достаточно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9686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Изменение температуры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значительно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 значительно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 изменяется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9686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Свет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достаточно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мало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нет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59" y="692697"/>
            <a:ext cx="46805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Кто  где  живет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59" y="692697"/>
            <a:ext cx="46805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Кто  где  живет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1656184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492896"/>
            <a:ext cx="1601788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789040"/>
            <a:ext cx="1656184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696" y="4941168"/>
            <a:ext cx="1512168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59" y="692697"/>
            <a:ext cx="46805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Кто  где  живет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1656184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492896"/>
            <a:ext cx="1601788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789040"/>
            <a:ext cx="1656184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696" y="4941168"/>
            <a:ext cx="1512168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2636912"/>
            <a:ext cx="1872208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9952" y="4293096"/>
            <a:ext cx="1872208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59" y="692697"/>
            <a:ext cx="46805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Кто  где  живет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1656184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492896"/>
            <a:ext cx="1601788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789040"/>
            <a:ext cx="1656184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696" y="4941168"/>
            <a:ext cx="1512168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2636912"/>
            <a:ext cx="1872208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9952" y="4293096"/>
            <a:ext cx="1872208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6256" y="2132856"/>
            <a:ext cx="2079625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76256" y="4365104"/>
            <a:ext cx="1971675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17859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71538" y="2214554"/>
            <a:ext cx="67866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         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Изучать природу можно вечно,</a:t>
            </a:r>
          </a:p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        Вселенная ведь бесконечна,</a:t>
            </a:r>
          </a:p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        Спасибо всем вам за урок,</a:t>
            </a:r>
          </a:p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        А главное, чтоб был он впрок.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714356"/>
            <a:ext cx="5014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Ответьте на вопросы: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397000"/>
          <a:ext cx="8501122" cy="5078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72098"/>
                <a:gridCol w="3429024"/>
              </a:tblGrid>
              <a:tr h="663848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На какие царства ученые делят живую природу? </a:t>
                      </a:r>
                    </a:p>
                    <a:p>
                      <a:pPr marL="342900" indent="-342900">
                        <a:buNone/>
                      </a:pPr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75569">
                <a:tc>
                  <a:txBody>
                    <a:bodyPr/>
                    <a:lstStyle/>
                    <a:p>
                      <a:pPr marL="342900" indent="-342900">
                        <a:buAutoNum type="arabicPeriod" startAt="2"/>
                      </a:pP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Какую группу составляют одноклеточные животные?</a:t>
                      </a: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79059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3. Какие</a:t>
                      </a: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группы составляют многоклеточные организмы?</a:t>
                      </a:r>
                      <a:endParaRPr lang="ru-RU" b="1" i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28960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4.    На</a:t>
                      </a: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какие группы делят растения?</a:t>
                      </a: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i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605914">
                <a:tc>
                  <a:txBody>
                    <a:bodyPr/>
                    <a:lstStyle/>
                    <a:p>
                      <a:pPr marL="342900" indent="-342900">
                        <a:buAutoNum type="arabicPeriod" startAt="5"/>
                      </a:pP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Какие группы животных относятся к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  беспозвоночным,</a:t>
                      </a: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а какие – к позвоночным?</a:t>
                      </a:r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611560" y="6858000"/>
            <a:ext cx="7632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714356"/>
            <a:ext cx="5014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Ответьте на вопросы: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397000"/>
          <a:ext cx="8501122" cy="5078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72098"/>
                <a:gridCol w="3429024"/>
              </a:tblGrid>
              <a:tr h="663848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На какие царства ученые делят живую природу? </a:t>
                      </a:r>
                    </a:p>
                    <a:p>
                      <a:pPr marL="342900" indent="-342900">
                        <a:buNone/>
                      </a:pPr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Бактерии, Грибы, Растения</a:t>
                      </a:r>
                    </a:p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Животные</a:t>
                      </a: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75569">
                <a:tc>
                  <a:txBody>
                    <a:bodyPr/>
                    <a:lstStyle/>
                    <a:p>
                      <a:pPr marL="342900" indent="-342900">
                        <a:buAutoNum type="arabicPeriod" startAt="2"/>
                      </a:pP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Какую группу составляют одноклеточные животные?</a:t>
                      </a:r>
                      <a:endParaRPr lang="ru-RU" b="1" i="1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/>
                    </a:p>
                  </a:txBody>
                  <a:tcPr/>
                </a:tc>
              </a:tr>
              <a:tr h="579059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3. Какие</a:t>
                      </a: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группы составляют многоклеточные организмы?</a:t>
                      </a:r>
                      <a:endParaRPr lang="ru-RU" b="1" i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28960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4.    На</a:t>
                      </a: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какие группы делят растения?</a:t>
                      </a: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605914">
                <a:tc>
                  <a:txBody>
                    <a:bodyPr/>
                    <a:lstStyle/>
                    <a:p>
                      <a:pPr marL="342900" indent="-342900">
                        <a:buAutoNum type="arabicPeriod" startAt="5"/>
                      </a:pP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Какие группы животных относятся к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  беспозвоночным,</a:t>
                      </a: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а какие – к позвоночным?</a:t>
                      </a:r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611560" y="6858000"/>
            <a:ext cx="7632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714356"/>
            <a:ext cx="5014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Ответьте на вопросы: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397000"/>
          <a:ext cx="8501122" cy="53523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72098"/>
                <a:gridCol w="3429024"/>
              </a:tblGrid>
              <a:tr h="663848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На какие царства ученые делят живую природу? </a:t>
                      </a:r>
                    </a:p>
                    <a:p>
                      <a:pPr marL="342900" indent="-342900">
                        <a:buNone/>
                      </a:pPr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Бактерии, Грибы, Растения</a:t>
                      </a:r>
                    </a:p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Животные</a:t>
                      </a: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75569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2"/>
                        <a:tabLst/>
                        <a:defRPr/>
                      </a:pP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Какую группу составляют одноклеточные животные?</a:t>
                      </a:r>
                    </a:p>
                    <a:p>
                      <a:pPr marL="342900" indent="-342900">
                        <a:buAutoNum type="arabicPeriod" startAt="2"/>
                      </a:pPr>
                      <a:endParaRPr lang="ru-RU" b="1" i="1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Простейшие</a:t>
                      </a:r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79059">
                <a:tc>
                  <a:txBody>
                    <a:bodyPr/>
                    <a:lstStyle/>
                    <a:p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3. </a:t>
                      </a: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Какие</a:t>
                      </a: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группы составляют многоклеточные организмы?</a:t>
                      </a:r>
                      <a:endParaRPr lang="ru-RU" b="1" i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28960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4.    На</a:t>
                      </a: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какие группы делят растения?</a:t>
                      </a: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605914">
                <a:tc>
                  <a:txBody>
                    <a:bodyPr/>
                    <a:lstStyle/>
                    <a:p>
                      <a:pPr marL="342900" indent="-342900">
                        <a:buAutoNum type="arabicPeriod" startAt="5"/>
                      </a:pP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Какие группы животных относятся к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  беспозвоночным,</a:t>
                      </a: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а какие – к позвоночным?</a:t>
                      </a:r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611560" y="6858000"/>
            <a:ext cx="7632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714356"/>
            <a:ext cx="5014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Ответьте на вопросы: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397000"/>
          <a:ext cx="8501122" cy="48392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72098"/>
                <a:gridCol w="3429024"/>
              </a:tblGrid>
              <a:tr h="663848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На какие царства ученые делят живую природу? </a:t>
                      </a:r>
                    </a:p>
                    <a:p>
                      <a:pPr marL="342900" indent="-342900">
                        <a:buNone/>
                      </a:pPr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Бактерии, Грибы, Растения</a:t>
                      </a:r>
                    </a:p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Животные</a:t>
                      </a: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75569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2"/>
                        <a:tabLst/>
                        <a:defRPr/>
                      </a:pP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Какую группу составляют одноклеточные животные?</a:t>
                      </a:r>
                      <a:endParaRPr lang="ru-RU" b="1" i="1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Простейшие</a:t>
                      </a:r>
                      <a:endParaRPr lang="ru-RU" b="1" i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79059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3.Какие</a:t>
                      </a: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группы составляют многоклеточные организмы?</a:t>
                      </a:r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Грибы, Растения, Животные</a:t>
                      </a: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28960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4.    На</a:t>
                      </a: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какие группы делят растения?</a:t>
                      </a: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605914">
                <a:tc>
                  <a:txBody>
                    <a:bodyPr/>
                    <a:lstStyle/>
                    <a:p>
                      <a:pPr marL="342900" indent="-342900">
                        <a:buAutoNum type="arabicPeriod" startAt="5"/>
                      </a:pP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Какие группы животных относятся к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  беспозвоночным,</a:t>
                      </a: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а какие – к позвоночным?</a:t>
                      </a:r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611560" y="6858000"/>
            <a:ext cx="7632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714356"/>
            <a:ext cx="5014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Ответьте на вопросы: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397000"/>
          <a:ext cx="8501122" cy="50246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72098"/>
                <a:gridCol w="3429024"/>
              </a:tblGrid>
              <a:tr h="663848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На какие царства ученые делят живую природу? </a:t>
                      </a:r>
                    </a:p>
                    <a:p>
                      <a:pPr marL="342900" indent="-342900">
                        <a:buNone/>
                      </a:pPr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Бактерии, Грибы, Растения</a:t>
                      </a:r>
                    </a:p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Животные</a:t>
                      </a: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75569">
                <a:tc>
                  <a:txBody>
                    <a:bodyPr/>
                    <a:lstStyle/>
                    <a:p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2. Какую группу составляют одноклеточные животные</a:t>
                      </a:r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Простейшие</a:t>
                      </a: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79059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3.Какие</a:t>
                      </a: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группы составляют многоклеточные организмы?</a:t>
                      </a:r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Грибы, Растения, Животные</a:t>
                      </a: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28960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4.    На</a:t>
                      </a: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какие группы делят растения?</a:t>
                      </a: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Водоросли, мхи, хвощи, папоротники, хвойные, цветковые</a:t>
                      </a:r>
                    </a:p>
                  </a:txBody>
                  <a:tcPr/>
                </a:tc>
              </a:tr>
              <a:tr h="1605914">
                <a:tc>
                  <a:txBody>
                    <a:bodyPr/>
                    <a:lstStyle/>
                    <a:p>
                      <a:pPr marL="342900" indent="-342900">
                        <a:buAutoNum type="arabicPeriod" startAt="5"/>
                      </a:pP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Какие группы животных относятся к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  беспозвоночным,</a:t>
                      </a: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а какие – к позвоночным?</a:t>
                      </a:r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611560" y="6858000"/>
            <a:ext cx="7632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714356"/>
            <a:ext cx="5014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Ответьте на вопросы: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397000"/>
          <a:ext cx="8501122" cy="57047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72098"/>
                <a:gridCol w="3429024"/>
              </a:tblGrid>
              <a:tr h="663848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На какие царства ученые делят живую природу? </a:t>
                      </a:r>
                    </a:p>
                    <a:p>
                      <a:pPr marL="342900" indent="-342900">
                        <a:buNone/>
                      </a:pPr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Бактерии, Грибы, Растения</a:t>
                      </a:r>
                    </a:p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Животные</a:t>
                      </a: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75569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2.   Какую группу составляют одноклеточные животные?</a:t>
                      </a:r>
                      <a:endParaRPr lang="ru-RU" b="1" i="1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Простейшие</a:t>
                      </a:r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79059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3.Какие</a:t>
                      </a: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группы составляют многоклеточные организмы?</a:t>
                      </a:r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Грибы, Растения, Животные</a:t>
                      </a: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28960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4.    На</a:t>
                      </a: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какие группы делят растения?</a:t>
                      </a: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Водоросли, мхи, хвощи, папоротники, хвойные, цветковые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i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605914">
                <a:tc>
                  <a:txBody>
                    <a:bodyPr/>
                    <a:lstStyle/>
                    <a:p>
                      <a:pPr marL="342900" indent="-342900">
                        <a:buAutoNum type="arabicPeriod" startAt="5"/>
                      </a:pP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Какие группы животных относятся к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    беспозвоночным,</a:t>
                      </a:r>
                      <a:r>
                        <a:rPr lang="ru-RU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а какие – к позвоночным?</a:t>
                      </a:r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u="sng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Беспозвоночные:</a:t>
                      </a: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 черви, моллюски, иглокожие, членистоногие и другие.</a:t>
                      </a:r>
                    </a:p>
                    <a:p>
                      <a:r>
                        <a:rPr lang="ru-RU" b="1" i="1" u="sng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Позвоночные</a:t>
                      </a: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: рыбы, птицы земноводные, </a:t>
                      </a:r>
                      <a:r>
                        <a:rPr lang="ru-RU" b="1" i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млекопитаю</a:t>
                      </a: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  <a:p>
                      <a:r>
                        <a:rPr lang="ru-RU" b="1" i="1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щие</a:t>
                      </a:r>
                      <a:r>
                        <a:rPr lang="ru-RU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, пресмыкающиеся.</a:t>
                      </a:r>
                    </a:p>
                    <a:p>
                      <a:endParaRPr lang="ru-RU" b="1" i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611560" y="6858000"/>
            <a:ext cx="7632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2276872"/>
            <a:ext cx="5544616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Три  среды</a:t>
            </a:r>
          </a:p>
          <a:p>
            <a:pPr algn="ctr"/>
            <a:r>
              <a:rPr lang="ru-RU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обитания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59632" y="836712"/>
            <a:ext cx="66247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Среды обитания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40770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7" name="Picture 9" descr="гепард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96952"/>
            <a:ext cx="2736999" cy="331236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72000" y="3501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" name="Picture 8" descr="вылов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996952"/>
            <a:ext cx="2592388" cy="338455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812360" y="3429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2" name="Picture 10" descr="Obj_kaf_clip_image002_0026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2996952"/>
            <a:ext cx="2592387" cy="338447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95536" y="1916832"/>
            <a:ext cx="2771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наземно-воздушная</a:t>
            </a:r>
            <a:r>
              <a:rPr lang="ru-RU" sz="3200" dirty="0" smtClean="0">
                <a:solidFill>
                  <a:srgbClr val="993300"/>
                </a:solidFill>
                <a:latin typeface="+mj-lt"/>
              </a:rPr>
              <a:t> </a:t>
            </a:r>
            <a:endParaRPr lang="ru-RU" sz="32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63888" y="2132856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водная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00192" y="2132856"/>
            <a:ext cx="2555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почвенная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734</TotalTime>
  <Words>528</Words>
  <Application>Microsoft Office PowerPoint</Application>
  <PresentationFormat>Экран (4:3)</PresentationFormat>
  <Paragraphs>149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Tania Wolf</dc:creator>
  <cp:lastModifiedBy>User</cp:lastModifiedBy>
  <cp:revision>91</cp:revision>
  <dcterms:created xsi:type="dcterms:W3CDTF">2012-02-18T09:53:37Z</dcterms:created>
  <dcterms:modified xsi:type="dcterms:W3CDTF">2013-02-17T17:16:28Z</dcterms:modified>
</cp:coreProperties>
</file>