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B62C-CFB1-4344-B970-8B587DF7A764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7A08-EE3E-4D4E-9A86-98C2EEE6A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26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7B62C-CFB1-4344-B970-8B587DF7A764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97A08-EE3E-4D4E-9A86-98C2EEE6A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7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chemeClr val="accent3">
                    <a:lumMod val="5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Татарский</a:t>
            </a:r>
            <a:r>
              <a:rPr lang="ru-RU" b="1" i="1" smtClean="0">
                <a:latin typeface="+mn-lt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i="1" smtClean="0">
                <a:latin typeface="+mn-lt"/>
                <a:ea typeface="Arial Unicode MS" pitchFamily="34" charset="-128"/>
                <a:cs typeface="Arial Unicode MS" pitchFamily="34" charset="-128"/>
              </a:rPr>
            </a:br>
            <a:r>
              <a:rPr lang="ru-RU" b="1" i="1" smtClean="0">
                <a:latin typeface="+mn-lt"/>
                <a:ea typeface="Arial Unicode MS" pitchFamily="34" charset="-128"/>
                <a:cs typeface="Arial Unicode MS" pitchFamily="34" charset="-128"/>
              </a:rPr>
              <a:t> народный</a:t>
            </a:r>
            <a:br>
              <a:rPr lang="ru-RU" b="1" i="1" smtClean="0">
                <a:latin typeface="+mn-lt"/>
                <a:ea typeface="Arial Unicode MS" pitchFamily="34" charset="-128"/>
                <a:cs typeface="Arial Unicode MS" pitchFamily="34" charset="-128"/>
              </a:rPr>
            </a:br>
            <a:r>
              <a:rPr lang="ru-RU" b="1" i="1" smtClean="0">
                <a:latin typeface="+mn-lt"/>
                <a:ea typeface="Arial Unicode MS" pitchFamily="34" charset="-128"/>
                <a:cs typeface="Arial Unicode MS" pitchFamily="34" charset="-128"/>
              </a:rPr>
              <a:t> костюм</a:t>
            </a:r>
            <a:endParaRPr lang="ru-RU" b="1" i="1" dirty="0"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8622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693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56644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520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5584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45095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7899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8979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2219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70060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81274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09102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Татарский  народный  костюм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Татарский  народный  костюм</dc:title>
  <dc:creator>Саляхова</dc:creator>
  <cp:lastModifiedBy>Саляхова</cp:lastModifiedBy>
  <cp:revision>1</cp:revision>
  <dcterms:created xsi:type="dcterms:W3CDTF">2011-10-13T13:21:02Z</dcterms:created>
  <dcterms:modified xsi:type="dcterms:W3CDTF">2011-10-13T13:21:02Z</dcterms:modified>
</cp:coreProperties>
</file>