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7" r:id="rId2"/>
    <p:sldId id="264" r:id="rId3"/>
    <p:sldId id="266" r:id="rId4"/>
    <p:sldId id="265" r:id="rId5"/>
    <p:sldId id="259" r:id="rId6"/>
    <p:sldId id="258" r:id="rId7"/>
    <p:sldId id="261" r:id="rId8"/>
    <p:sldId id="262" r:id="rId9"/>
    <p:sldId id="263" r:id="rId10"/>
    <p:sldId id="257" r:id="rId11"/>
    <p:sldId id="260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F06225-5BC1-4DE3-8BB1-A03FF8687A21}" type="datetimeFigureOut">
              <a:rPr lang="ru-RU" smtClean="0"/>
              <a:pPr/>
              <a:t>04.12.2012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137828-C439-4DB5-8218-512D56E1E43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F06225-5BC1-4DE3-8BB1-A03FF8687A21}" type="datetimeFigureOut">
              <a:rPr lang="ru-RU" smtClean="0"/>
              <a:pPr/>
              <a:t>04.12.2012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137828-C439-4DB5-8218-512D56E1E43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F06225-5BC1-4DE3-8BB1-A03FF8687A21}" type="datetimeFigureOut">
              <a:rPr lang="ru-RU" smtClean="0"/>
              <a:pPr/>
              <a:t>04.12.2012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137828-C439-4DB5-8218-512D56E1E43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F06225-5BC1-4DE3-8BB1-A03FF8687A21}" type="datetimeFigureOut">
              <a:rPr lang="ru-RU" smtClean="0"/>
              <a:pPr/>
              <a:t>04.12.2012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137828-C439-4DB5-8218-512D56E1E43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F06225-5BC1-4DE3-8BB1-A03FF8687A21}" type="datetimeFigureOut">
              <a:rPr lang="ru-RU" smtClean="0"/>
              <a:pPr/>
              <a:t>04.12.2012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137828-C439-4DB5-8218-512D56E1E43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F06225-5BC1-4DE3-8BB1-A03FF8687A21}" type="datetimeFigureOut">
              <a:rPr lang="ru-RU" smtClean="0"/>
              <a:pPr/>
              <a:t>04.12.2012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137828-C439-4DB5-8218-512D56E1E43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F06225-5BC1-4DE3-8BB1-A03FF8687A21}" type="datetimeFigureOut">
              <a:rPr lang="ru-RU" smtClean="0"/>
              <a:pPr/>
              <a:t>04.12.2012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137828-C439-4DB5-8218-512D56E1E43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F06225-5BC1-4DE3-8BB1-A03FF8687A21}" type="datetimeFigureOut">
              <a:rPr lang="ru-RU" smtClean="0"/>
              <a:pPr/>
              <a:t>04.12.2012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137828-C439-4DB5-8218-512D56E1E43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F06225-5BC1-4DE3-8BB1-A03FF8687A21}" type="datetimeFigureOut">
              <a:rPr lang="ru-RU" smtClean="0"/>
              <a:pPr/>
              <a:t>04.12.2012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137828-C439-4DB5-8218-512D56E1E43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F06225-5BC1-4DE3-8BB1-A03FF8687A21}" type="datetimeFigureOut">
              <a:rPr lang="ru-RU" smtClean="0"/>
              <a:pPr/>
              <a:t>04.12.2012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137828-C439-4DB5-8218-512D56E1E43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F06225-5BC1-4DE3-8BB1-A03FF8687A21}" type="datetimeFigureOut">
              <a:rPr lang="ru-RU" smtClean="0"/>
              <a:pPr/>
              <a:t>04.12.2012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137828-C439-4DB5-8218-512D56E1E43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F06225-5BC1-4DE3-8BB1-A03FF8687A21}" type="datetimeFigureOut">
              <a:rPr lang="ru-RU" smtClean="0"/>
              <a:pPr/>
              <a:t>04.12.2012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137828-C439-4DB5-8218-512D56E1E43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7200" b="1" dirty="0" smtClean="0"/>
              <a:t>Русский язык</a:t>
            </a:r>
          </a:p>
          <a:p>
            <a:pPr algn="ctr">
              <a:buNone/>
            </a:pPr>
            <a:r>
              <a:rPr lang="ru-RU" sz="5400" dirty="0" smtClean="0"/>
              <a:t>4 класс </a:t>
            </a:r>
            <a:endParaRPr lang="ru-RU" sz="5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8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57158" y="428604"/>
            <a:ext cx="3942480" cy="58924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0" y="428604"/>
            <a:ext cx="4256230" cy="59919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искор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14348" y="428604"/>
            <a:ext cx="7715304" cy="578647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85794"/>
            <a:ext cx="8229600" cy="5340369"/>
          </a:xfrm>
        </p:spPr>
        <p:txBody>
          <a:bodyPr>
            <a:noAutofit/>
          </a:bodyPr>
          <a:lstStyle/>
          <a:p>
            <a:pPr lvl="1"/>
            <a:r>
              <a:rPr lang="ru-RU" sz="1600" b="1" u="sng" dirty="0" smtClean="0"/>
              <a:t>Какие части речи  ты знаешь? Подчеркни</a:t>
            </a:r>
            <a:endParaRPr lang="ru-RU" sz="1600" b="1" dirty="0" smtClean="0"/>
          </a:p>
          <a:p>
            <a:r>
              <a:rPr lang="ru-RU" sz="1600" dirty="0" smtClean="0"/>
              <a:t>Прилагательные, глагол, сказуемое, дополнение, предлог, союз, местоимение, обстоятельство, наречие, существительное, числительное</a:t>
            </a:r>
          </a:p>
          <a:p>
            <a:pPr lvl="1"/>
            <a:r>
              <a:rPr lang="ru-RU" sz="1600" u="sng" dirty="0" smtClean="0"/>
              <a:t> </a:t>
            </a:r>
            <a:r>
              <a:rPr lang="ru-RU" sz="1600" b="1" u="sng" dirty="0" smtClean="0"/>
              <a:t>Какие бывают имена существительные . Подчеркни.</a:t>
            </a:r>
            <a:endParaRPr lang="ru-RU" sz="1600" b="1" dirty="0" smtClean="0"/>
          </a:p>
          <a:p>
            <a:r>
              <a:rPr lang="ru-RU" sz="1600" dirty="0" smtClean="0"/>
              <a:t>Нарицательные, числительные, дополнения, собственные, одушевленные,   союзы, предлоги, неодушевлённые</a:t>
            </a:r>
          </a:p>
          <a:p>
            <a:pPr lvl="0"/>
            <a:r>
              <a:rPr lang="ru-RU" sz="1600" u="sng" dirty="0" smtClean="0"/>
              <a:t> </a:t>
            </a:r>
            <a:r>
              <a:rPr lang="ru-RU" sz="1600" b="1" u="sng" dirty="0" smtClean="0"/>
              <a:t>Какая группа гласных звуков обозначает твёрдость согласного</a:t>
            </a:r>
            <a:endParaRPr lang="ru-RU" sz="1600" dirty="0" smtClean="0"/>
          </a:p>
          <a:p>
            <a:r>
              <a:rPr lang="ru-RU" sz="1600" dirty="0" smtClean="0"/>
              <a:t>А) </a:t>
            </a:r>
            <a:r>
              <a:rPr lang="ru-RU" sz="1600" dirty="0" err="1" smtClean="0"/>
              <a:t>а,я</a:t>
            </a:r>
            <a:r>
              <a:rPr lang="ru-RU" sz="1600" dirty="0" smtClean="0"/>
              <a:t>, </a:t>
            </a:r>
            <a:r>
              <a:rPr lang="ru-RU" sz="1600" dirty="0" err="1" smtClean="0"/>
              <a:t>ё,е,о</a:t>
            </a:r>
            <a:r>
              <a:rPr lang="ru-RU" sz="1600" dirty="0" smtClean="0"/>
              <a:t>         б) </a:t>
            </a:r>
            <a:r>
              <a:rPr lang="ru-RU" sz="1600" dirty="0" err="1" smtClean="0"/>
              <a:t>а,о,у,ы,э</a:t>
            </a:r>
            <a:r>
              <a:rPr lang="ru-RU" sz="1600" dirty="0" smtClean="0"/>
              <a:t>       в) </a:t>
            </a:r>
            <a:r>
              <a:rPr lang="ru-RU" sz="1600" dirty="0" err="1" smtClean="0"/>
              <a:t>а,и,е,ю,ё</a:t>
            </a:r>
            <a:r>
              <a:rPr lang="ru-RU" sz="1600" dirty="0" smtClean="0"/>
              <a:t>  </a:t>
            </a:r>
          </a:p>
          <a:p>
            <a:r>
              <a:rPr lang="ru-RU" sz="1600" dirty="0" smtClean="0"/>
              <a:t> 4</a:t>
            </a:r>
            <a:r>
              <a:rPr lang="ru-RU" sz="1600" b="1" dirty="0" smtClean="0"/>
              <a:t>.   </a:t>
            </a:r>
            <a:r>
              <a:rPr lang="ru-RU" sz="1600" b="1" u="sng" dirty="0" smtClean="0"/>
              <a:t>Найди однокоренные  слова .  Подчеркни</a:t>
            </a:r>
            <a:r>
              <a:rPr lang="ru-RU" sz="1600" b="1" dirty="0" smtClean="0"/>
              <a:t> </a:t>
            </a:r>
          </a:p>
          <a:p>
            <a:r>
              <a:rPr lang="ru-RU" sz="1600" dirty="0" smtClean="0"/>
              <a:t>       Город, набережная,  улица, берег, переулок, широкий, тянется, протяжённость, шоссе.</a:t>
            </a:r>
          </a:p>
          <a:p>
            <a:pPr lvl="0"/>
            <a:r>
              <a:rPr lang="ru-RU" sz="1600" dirty="0" smtClean="0"/>
              <a:t> </a:t>
            </a:r>
            <a:r>
              <a:rPr lang="ru-RU" sz="1600" b="1" u="sng" dirty="0" smtClean="0"/>
              <a:t>Найди слова с орфограммой «Непроизносимая согласная в корне слова»</a:t>
            </a:r>
            <a:endParaRPr lang="ru-RU" sz="1600" b="1" dirty="0" smtClean="0"/>
          </a:p>
          <a:p>
            <a:r>
              <a:rPr lang="ru-RU" sz="1600" dirty="0" smtClean="0"/>
              <a:t>Одиннадцать, звёздный, известие, здравствуй, опоздать, прекрасный, чудесный.</a:t>
            </a:r>
          </a:p>
          <a:p>
            <a:pPr lvl="0"/>
            <a:r>
              <a:rPr lang="ru-RU" sz="1600" b="1" u="sng" dirty="0" smtClean="0"/>
              <a:t>Подчеркни правильное высказывание</a:t>
            </a:r>
            <a:r>
              <a:rPr lang="ru-RU" sz="1600" b="1" dirty="0" smtClean="0"/>
              <a:t>:</a:t>
            </a:r>
          </a:p>
          <a:p>
            <a:r>
              <a:rPr lang="ru-RU" sz="1600" dirty="0" smtClean="0"/>
              <a:t>-  между однородными членами предложения  всегда ставится запятая</a:t>
            </a:r>
          </a:p>
          <a:p>
            <a:r>
              <a:rPr lang="ru-RU" sz="1600" dirty="0" smtClean="0"/>
              <a:t>-  между однородными членами предложения   запятая  ставится  при одиночном союзе и</a:t>
            </a:r>
          </a:p>
          <a:p>
            <a:r>
              <a:rPr lang="ru-RU" sz="1600" dirty="0" smtClean="0"/>
              <a:t>- между однородными членами предложения   запятая  ставится  при повторяющемся союзе и</a:t>
            </a:r>
          </a:p>
          <a:p>
            <a:r>
              <a:rPr lang="ru-RU" sz="1600" dirty="0" smtClean="0"/>
              <a:t>- - между однородными членами предложения   запятая  ставится  перед союзом а, но</a:t>
            </a:r>
          </a:p>
          <a:p>
            <a:r>
              <a:rPr lang="ru-RU" sz="1600" dirty="0" smtClean="0"/>
              <a:t>- - между однородными членами предложения   запятая  ставится   после союза </a:t>
            </a:r>
            <a:r>
              <a:rPr lang="ru-RU" sz="1600" dirty="0" err="1" smtClean="0"/>
              <a:t>а,но</a:t>
            </a:r>
            <a:r>
              <a:rPr lang="ru-RU" sz="1600" dirty="0" smtClean="0"/>
              <a:t>.</a:t>
            </a:r>
          </a:p>
          <a:p>
            <a:endParaRPr lang="ru-RU" sz="1400" dirty="0"/>
          </a:p>
        </p:txBody>
      </p:sp>
      <p:sp>
        <p:nvSpPr>
          <p:cNvPr id="4" name="TextBox 3"/>
          <p:cNvSpPr txBox="1"/>
          <p:nvPr/>
        </p:nvSpPr>
        <p:spPr>
          <a:xfrm>
            <a:off x="1071538" y="214290"/>
            <a:ext cx="422359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  Выбор верных утверждений </a:t>
            </a:r>
            <a:endParaRPr lang="ru-RU" sz="2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143000"/>
          </a:xfrm>
        </p:spPr>
        <p:txBody>
          <a:bodyPr>
            <a:normAutofit/>
          </a:bodyPr>
          <a:lstStyle/>
          <a:p>
            <a:r>
              <a:rPr lang="ru-RU" b="1" dirty="0" smtClean="0"/>
              <a:t>Проверка 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214422"/>
            <a:ext cx="8229600" cy="5429288"/>
          </a:xfrm>
        </p:spPr>
        <p:txBody>
          <a:bodyPr>
            <a:normAutofit fontScale="55000" lnSpcReduction="20000"/>
          </a:bodyPr>
          <a:lstStyle/>
          <a:p>
            <a:pPr lvl="1"/>
            <a:r>
              <a:rPr lang="ru-RU" sz="3700" dirty="0" smtClean="0"/>
              <a:t>Какие части речи  ты знаешь? Подчеркни</a:t>
            </a:r>
          </a:p>
          <a:p>
            <a:r>
              <a:rPr lang="ru-RU" sz="5900" b="1" dirty="0" smtClean="0">
                <a:solidFill>
                  <a:srgbClr val="00B050"/>
                </a:solidFill>
              </a:rPr>
              <a:t>Прилагательные, глагол,  предлог, союз, местоимение,  наречие, существительное, числительное</a:t>
            </a:r>
            <a:endParaRPr lang="ru-RU" sz="3700" b="1" dirty="0" smtClean="0">
              <a:solidFill>
                <a:srgbClr val="00B050"/>
              </a:solidFill>
            </a:endParaRPr>
          </a:p>
          <a:p>
            <a:pPr lvl="1"/>
            <a:r>
              <a:rPr lang="ru-RU" sz="3700" u="sng" dirty="0" smtClean="0"/>
              <a:t> </a:t>
            </a:r>
            <a:r>
              <a:rPr lang="ru-RU" sz="3700" dirty="0" smtClean="0"/>
              <a:t>Какие бывают имена существительные . Подчеркни.</a:t>
            </a:r>
          </a:p>
          <a:p>
            <a:r>
              <a:rPr lang="ru-RU" sz="5100" b="1" dirty="0" smtClean="0">
                <a:solidFill>
                  <a:srgbClr val="0070C0"/>
                </a:solidFill>
              </a:rPr>
              <a:t>Нарицательные, собственные, одушевленные, неодушевлённые</a:t>
            </a:r>
          </a:p>
          <a:p>
            <a:pPr lvl="0"/>
            <a:r>
              <a:rPr lang="ru-RU" sz="3700" b="1" dirty="0" smtClean="0"/>
              <a:t> </a:t>
            </a:r>
            <a:r>
              <a:rPr lang="ru-RU" sz="3700" dirty="0" smtClean="0"/>
              <a:t>Какая группа гласных звуков обозначает твёрдость согласного</a:t>
            </a:r>
          </a:p>
          <a:p>
            <a:r>
              <a:rPr lang="ru-RU" sz="3700" dirty="0" smtClean="0"/>
              <a:t>А) </a:t>
            </a:r>
            <a:r>
              <a:rPr lang="ru-RU" sz="3700" dirty="0" err="1" smtClean="0"/>
              <a:t>а,я</a:t>
            </a:r>
            <a:r>
              <a:rPr lang="ru-RU" sz="3700" dirty="0" smtClean="0"/>
              <a:t>, </a:t>
            </a:r>
            <a:r>
              <a:rPr lang="ru-RU" sz="3700" dirty="0" err="1" smtClean="0"/>
              <a:t>ё,е,о</a:t>
            </a:r>
            <a:r>
              <a:rPr lang="ru-RU" sz="3700" dirty="0" smtClean="0"/>
              <a:t>         б</a:t>
            </a:r>
            <a:r>
              <a:rPr lang="ru-RU" sz="5800" b="1" dirty="0" smtClean="0"/>
              <a:t>) </a:t>
            </a:r>
            <a:r>
              <a:rPr lang="ru-RU" sz="5800" b="1" dirty="0" err="1" smtClean="0">
                <a:solidFill>
                  <a:srgbClr val="FF0000"/>
                </a:solidFill>
              </a:rPr>
              <a:t>а,о,у,ы,э</a:t>
            </a:r>
            <a:r>
              <a:rPr lang="ru-RU" sz="5800" b="1" dirty="0" smtClean="0">
                <a:solidFill>
                  <a:srgbClr val="FF0000"/>
                </a:solidFill>
              </a:rPr>
              <a:t> </a:t>
            </a:r>
            <a:r>
              <a:rPr lang="ru-RU" sz="5800" b="1" dirty="0" smtClean="0"/>
              <a:t>      </a:t>
            </a:r>
            <a:r>
              <a:rPr lang="ru-RU" sz="3700" dirty="0" smtClean="0"/>
              <a:t>в) </a:t>
            </a:r>
            <a:r>
              <a:rPr lang="ru-RU" sz="3700" dirty="0" err="1" smtClean="0"/>
              <a:t>а,и,е,ю,ё</a:t>
            </a:r>
            <a:r>
              <a:rPr lang="ru-RU" sz="3700" dirty="0" smtClean="0"/>
              <a:t>  </a:t>
            </a:r>
          </a:p>
          <a:p>
            <a:r>
              <a:rPr lang="ru-RU" sz="3700" dirty="0" smtClean="0"/>
              <a:t> 4</a:t>
            </a:r>
            <a:r>
              <a:rPr lang="ru-RU" sz="3700" b="1" dirty="0" smtClean="0"/>
              <a:t>.   </a:t>
            </a:r>
            <a:r>
              <a:rPr lang="ru-RU" sz="3700" u="sng" dirty="0" smtClean="0"/>
              <a:t>Найди однокоренные  слова .  Подчеркни</a:t>
            </a:r>
            <a:r>
              <a:rPr lang="ru-RU" sz="3700" dirty="0" smtClean="0"/>
              <a:t> </a:t>
            </a:r>
          </a:p>
          <a:p>
            <a:r>
              <a:rPr lang="ru-RU" sz="3700" dirty="0" smtClean="0"/>
              <a:t>Город  </a:t>
            </a:r>
            <a:r>
              <a:rPr lang="ru-RU" sz="3700" b="1" dirty="0" smtClean="0"/>
              <a:t>набережная</a:t>
            </a:r>
            <a:r>
              <a:rPr lang="ru-RU" sz="3700" dirty="0" smtClean="0"/>
              <a:t>,  </a:t>
            </a:r>
            <a:r>
              <a:rPr lang="ru-RU" sz="3700" b="1" dirty="0" smtClean="0">
                <a:solidFill>
                  <a:srgbClr val="FF0000"/>
                </a:solidFill>
              </a:rPr>
              <a:t>улица</a:t>
            </a:r>
            <a:r>
              <a:rPr lang="ru-RU" sz="3700" dirty="0" smtClean="0"/>
              <a:t>, </a:t>
            </a:r>
            <a:r>
              <a:rPr lang="ru-RU" sz="3700" b="1" dirty="0" smtClean="0"/>
              <a:t>берег</a:t>
            </a:r>
            <a:r>
              <a:rPr lang="ru-RU" sz="3700" dirty="0" smtClean="0"/>
              <a:t>, </a:t>
            </a:r>
            <a:r>
              <a:rPr lang="ru-RU" sz="3700" b="1" dirty="0" smtClean="0">
                <a:solidFill>
                  <a:srgbClr val="FF0000"/>
                </a:solidFill>
              </a:rPr>
              <a:t>переулок</a:t>
            </a:r>
            <a:r>
              <a:rPr lang="ru-RU" sz="3700" dirty="0" smtClean="0"/>
              <a:t>, широкий, </a:t>
            </a:r>
            <a:r>
              <a:rPr lang="ru-RU" sz="3700" b="1" dirty="0" smtClean="0">
                <a:solidFill>
                  <a:srgbClr val="0070C0"/>
                </a:solidFill>
              </a:rPr>
              <a:t>тянется</a:t>
            </a:r>
            <a:r>
              <a:rPr lang="ru-RU" sz="3700" dirty="0" smtClean="0"/>
              <a:t>, </a:t>
            </a:r>
            <a:r>
              <a:rPr lang="ru-RU" sz="3700" b="1" dirty="0" smtClean="0">
                <a:solidFill>
                  <a:srgbClr val="0070C0"/>
                </a:solidFill>
              </a:rPr>
              <a:t>протяжённость</a:t>
            </a:r>
            <a:r>
              <a:rPr lang="ru-RU" sz="3700" dirty="0" smtClean="0"/>
              <a:t>, шоссе.</a:t>
            </a:r>
          </a:p>
          <a:p>
            <a:pPr lvl="0"/>
            <a:r>
              <a:rPr lang="ru-RU" sz="3700" dirty="0" smtClean="0"/>
              <a:t>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14356"/>
            <a:ext cx="8229600" cy="5411807"/>
          </a:xfrm>
        </p:spPr>
        <p:txBody>
          <a:bodyPr>
            <a:normAutofit fontScale="77500" lnSpcReduction="20000"/>
          </a:bodyPr>
          <a:lstStyle/>
          <a:p>
            <a:pPr lvl="0"/>
            <a:r>
              <a:rPr lang="ru-RU" dirty="0" smtClean="0"/>
              <a:t> </a:t>
            </a:r>
            <a:r>
              <a:rPr lang="ru-RU" u="sng" dirty="0" smtClean="0"/>
              <a:t>Найди слова с орфограммой «Непроизносимая согласная в корне слова»</a:t>
            </a:r>
            <a:endParaRPr lang="ru-RU" dirty="0" smtClean="0"/>
          </a:p>
          <a:p>
            <a:r>
              <a:rPr lang="ru-RU" b="1" dirty="0" smtClean="0">
                <a:solidFill>
                  <a:srgbClr val="FF0000"/>
                </a:solidFill>
              </a:rPr>
              <a:t>Одиннадцать,</a:t>
            </a:r>
            <a:r>
              <a:rPr lang="ru-RU" dirty="0" smtClean="0"/>
              <a:t> </a:t>
            </a:r>
            <a:r>
              <a:rPr lang="ru-RU" b="1" dirty="0" smtClean="0">
                <a:solidFill>
                  <a:srgbClr val="FF0000"/>
                </a:solidFill>
              </a:rPr>
              <a:t>звёздный</a:t>
            </a:r>
            <a:r>
              <a:rPr lang="ru-RU" dirty="0" smtClean="0"/>
              <a:t>, известие, </a:t>
            </a:r>
            <a:r>
              <a:rPr lang="ru-RU" b="1" dirty="0" smtClean="0">
                <a:solidFill>
                  <a:srgbClr val="FF0000"/>
                </a:solidFill>
              </a:rPr>
              <a:t>здравствуй</a:t>
            </a:r>
            <a:r>
              <a:rPr lang="ru-RU" dirty="0" smtClean="0"/>
              <a:t>, опоздать, прекрасный, чудесный.</a:t>
            </a:r>
          </a:p>
          <a:p>
            <a:pPr lvl="0"/>
            <a:r>
              <a:rPr lang="ru-RU" u="sng" dirty="0" smtClean="0"/>
              <a:t>Подчеркни правильное высказывание</a:t>
            </a:r>
            <a:r>
              <a:rPr lang="ru-RU" dirty="0" smtClean="0"/>
              <a:t>:</a:t>
            </a:r>
          </a:p>
          <a:p>
            <a:r>
              <a:rPr lang="ru-RU" dirty="0" smtClean="0"/>
              <a:t>-  между однородными членами предложения  всегда ставится запятая</a:t>
            </a:r>
          </a:p>
          <a:p>
            <a:r>
              <a:rPr lang="ru-RU" dirty="0" smtClean="0"/>
              <a:t>-  между однородными членами предложения   запятая  ставится  при одиночном союзе и</a:t>
            </a:r>
          </a:p>
          <a:p>
            <a:r>
              <a:rPr lang="ru-RU" b="1" dirty="0" smtClean="0">
                <a:solidFill>
                  <a:srgbClr val="FF0000"/>
                </a:solidFill>
              </a:rPr>
              <a:t>- между однородными членами предложения   запятая  ставится  при повторяющемся союзе и</a:t>
            </a:r>
          </a:p>
          <a:p>
            <a:r>
              <a:rPr lang="ru-RU" dirty="0" smtClean="0"/>
              <a:t>- - </a:t>
            </a:r>
            <a:r>
              <a:rPr lang="ru-RU" b="1" dirty="0" smtClean="0">
                <a:solidFill>
                  <a:srgbClr val="FF0000"/>
                </a:solidFill>
              </a:rPr>
              <a:t>между однородными членами предложения   запятая  ставится  перед союзом а, но</a:t>
            </a:r>
          </a:p>
          <a:p>
            <a:r>
              <a:rPr lang="ru-RU" dirty="0" smtClean="0"/>
              <a:t>- - между однородными членами предложения   запятая  ставится   после союза </a:t>
            </a:r>
            <a:r>
              <a:rPr lang="ru-RU" dirty="0" err="1" smtClean="0"/>
              <a:t>а,но</a:t>
            </a:r>
            <a:r>
              <a:rPr lang="ru-RU" dirty="0" smtClean="0"/>
              <a:t>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428736"/>
            <a:ext cx="8229600" cy="1143000"/>
          </a:xfrm>
        </p:spPr>
        <p:txBody>
          <a:bodyPr/>
          <a:lstStyle/>
          <a:p>
            <a:r>
              <a:rPr lang="ru-RU" dirty="0" smtClean="0"/>
              <a:t>Село </a:t>
            </a:r>
            <a:r>
              <a:rPr lang="ru-RU" dirty="0" err="1" smtClean="0"/>
              <a:t>Искор</a:t>
            </a:r>
            <a:r>
              <a:rPr lang="ru-RU" dirty="0" smtClean="0"/>
              <a:t> Чердынского района</a:t>
            </a:r>
            <a:endParaRPr lang="ru-RU" dirty="0"/>
          </a:p>
        </p:txBody>
      </p:sp>
      <p:pic>
        <p:nvPicPr>
          <p:cNvPr id="4" name="Содержимое 3" descr="искор.jpe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57158" y="1071546"/>
            <a:ext cx="8413499" cy="5000660"/>
          </a:xfrm>
        </p:spPr>
      </p:pic>
      <p:sp>
        <p:nvSpPr>
          <p:cNvPr id="5" name="TextBox 4"/>
          <p:cNvSpPr txBox="1"/>
          <p:nvPr/>
        </p:nvSpPr>
        <p:spPr>
          <a:xfrm>
            <a:off x="2786050" y="6072206"/>
            <a:ext cx="614911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Село </a:t>
            </a:r>
            <a:r>
              <a:rPr lang="ru-RU" sz="3200" b="1" dirty="0" err="1" smtClean="0"/>
              <a:t>Искор</a:t>
            </a:r>
            <a:r>
              <a:rPr lang="ru-RU" sz="3200" b="1" dirty="0" smtClean="0"/>
              <a:t> Чердынского района </a:t>
            </a:r>
            <a:endParaRPr lang="ru-RU" sz="32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3428992" y="1571612"/>
            <a:ext cx="548079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</a:rPr>
              <a:t>Легенда об </a:t>
            </a:r>
            <a:r>
              <a:rPr lang="ru-RU" sz="4000" b="1" dirty="0" smtClean="0">
                <a:solidFill>
                  <a:srgbClr val="FF0000"/>
                </a:solidFill>
              </a:rPr>
              <a:t>Узкой улочке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714612" y="214290"/>
            <a:ext cx="3826689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 </a:t>
            </a:r>
            <a:r>
              <a:rPr lang="ru-RU" sz="4400" b="1" dirty="0" smtClean="0"/>
              <a:t>Закрепление   </a:t>
            </a:r>
            <a:endParaRPr lang="ru-RU" sz="4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6357950" y="2285992"/>
            <a:ext cx="3643337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Церковь </a:t>
            </a:r>
          </a:p>
          <a:p>
            <a:endParaRPr lang="ru-RU" sz="3200" b="1" dirty="0" smtClean="0"/>
          </a:p>
          <a:p>
            <a:r>
              <a:rPr lang="ru-RU" sz="3200" b="1" dirty="0" smtClean="0"/>
              <a:t>Рождества</a:t>
            </a:r>
          </a:p>
          <a:p>
            <a:r>
              <a:rPr lang="ru-RU" sz="3200" b="1" dirty="0" smtClean="0"/>
              <a:t>Христова </a:t>
            </a:r>
            <a:r>
              <a:rPr lang="ru-RU" sz="2400" dirty="0" smtClean="0"/>
              <a:t> </a:t>
            </a:r>
            <a:endParaRPr lang="ru-RU" sz="2400" dirty="0"/>
          </a:p>
        </p:txBody>
      </p:sp>
      <p:pic>
        <p:nvPicPr>
          <p:cNvPr id="7" name="Содержимое 6" descr="иск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85720" y="571480"/>
            <a:ext cx="5675290" cy="592935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DSC0422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 rot="5400000">
            <a:off x="3165871" y="1588686"/>
            <a:ext cx="6746881" cy="3791747"/>
          </a:xfrm>
        </p:spPr>
      </p:pic>
      <p:sp>
        <p:nvSpPr>
          <p:cNvPr id="5" name="TextBox 4"/>
          <p:cNvSpPr txBox="1"/>
          <p:nvPr/>
        </p:nvSpPr>
        <p:spPr>
          <a:xfrm>
            <a:off x="1500166" y="2643182"/>
            <a:ext cx="208063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err="1" smtClean="0"/>
              <a:t>Алёнушка</a:t>
            </a:r>
            <a:r>
              <a:rPr lang="ru-RU" sz="3200" b="1" dirty="0" smtClean="0"/>
              <a:t> </a:t>
            </a:r>
            <a:endParaRPr lang="ru-RU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туман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71472" y="1000108"/>
            <a:ext cx="8143932" cy="542118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калик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00562" y="500042"/>
            <a:ext cx="4192393" cy="5854104"/>
          </a:xfrm>
        </p:spPr>
      </p:pic>
      <p:sp>
        <p:nvSpPr>
          <p:cNvPr id="5" name="TextBox 4"/>
          <p:cNvSpPr txBox="1"/>
          <p:nvPr/>
        </p:nvSpPr>
        <p:spPr>
          <a:xfrm>
            <a:off x="857224" y="2714620"/>
            <a:ext cx="323178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Калики перехожие </a:t>
            </a:r>
            <a:endParaRPr lang="ru-RU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219</TotalTime>
  <Words>378</Words>
  <Application>Microsoft Office PowerPoint</Application>
  <PresentationFormat>Экран (4:3)</PresentationFormat>
  <Paragraphs>47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Слайд 1</vt:lpstr>
      <vt:lpstr>Слайд 2</vt:lpstr>
      <vt:lpstr>Проверка </vt:lpstr>
      <vt:lpstr>Слайд 4</vt:lpstr>
      <vt:lpstr>Село Искор Чердынского района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Company>Худеевы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Комп</dc:creator>
  <cp:lastModifiedBy>Медиотека2</cp:lastModifiedBy>
  <cp:revision>24</cp:revision>
  <dcterms:created xsi:type="dcterms:W3CDTF">2012-12-02T16:57:34Z</dcterms:created>
  <dcterms:modified xsi:type="dcterms:W3CDTF">2012-12-04T02:28:30Z</dcterms:modified>
</cp:coreProperties>
</file>