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60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3479FB-84C0-4C8C-B315-C9A726D8158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4937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BED1E7-88A9-4C81-B2CC-704B15DF261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053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4E805D-0E35-4248-8830-58E3095C21A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9869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D364F9-725A-4CB3-B261-44EF719B133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9728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4BE162-9D68-417B-B6B3-8805192AD6D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5891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93B27F-014A-4225-9633-0ADBC42CB6E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387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17C131-3FB6-4F77-BA8A-F2F6E968235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6718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E125E8-08AB-472B-8BB9-076FF8E67D6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738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0ED846-8E65-4B53-9E14-A6602AD8758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0197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B5B353-82D4-43F1-B190-4EDE85ACB4D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2800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CD4DED-772F-47B9-9CFA-A5773DEB234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208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CD35838-6456-4C33-BEE5-2AA0CED7403A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452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8.xml"/><Relationship Id="rId1" Type="http://schemas.openxmlformats.org/officeDocument/2006/relationships/audio" Target="../media/audio1.wav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377481"/>
            <a:ext cx="4464496" cy="3372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54042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Наступила зима. Выпал снег. Прилетели снегири и синицы.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9532" y="4077072"/>
            <a:ext cx="87844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FFFF00"/>
                </a:solidFill>
              </a:rPr>
              <a:t>Наступила долгожданная зима. Ночью выпал белый пушистый снег. Из леса прилетели красногрудые снегири и шустрые синицы.</a:t>
            </a:r>
            <a:endParaRPr lang="ru-RU" sz="3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729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75657" y="188640"/>
            <a:ext cx="6192688" cy="1944216"/>
          </a:xfrm>
        </p:spPr>
        <p:txBody>
          <a:bodyPr/>
          <a:lstStyle/>
          <a:p>
            <a:r>
              <a:rPr lang="ru-RU" sz="9600" dirty="0" smtClean="0"/>
              <a:t>И З А М</a:t>
            </a:r>
            <a:endParaRPr lang="ru-RU" sz="9600" dirty="0"/>
          </a:p>
        </p:txBody>
      </p:sp>
      <p:sp>
        <p:nvSpPr>
          <p:cNvPr id="5" name="TextBox 4"/>
          <p:cNvSpPr txBox="1"/>
          <p:nvPr/>
        </p:nvSpPr>
        <p:spPr>
          <a:xfrm>
            <a:off x="2015716" y="2460037"/>
            <a:ext cx="49685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/>
              <a:t>Зима</a:t>
            </a:r>
            <a:endParaRPr lang="ru-RU" sz="9600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3976148"/>
            <a:ext cx="367240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зимушка</a:t>
            </a:r>
          </a:p>
          <a:p>
            <a:endParaRPr lang="ru-RU" sz="9600" dirty="0"/>
          </a:p>
        </p:txBody>
      </p:sp>
      <p:sp>
        <p:nvSpPr>
          <p:cNvPr id="7" name="TextBox 6"/>
          <p:cNvSpPr txBox="1"/>
          <p:nvPr/>
        </p:nvSpPr>
        <p:spPr>
          <a:xfrm>
            <a:off x="2886201" y="4941168"/>
            <a:ext cx="27659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зимний</a:t>
            </a:r>
            <a:endParaRPr lang="ru-RU" sz="4800" dirty="0"/>
          </a:p>
        </p:txBody>
      </p:sp>
      <p:sp>
        <p:nvSpPr>
          <p:cNvPr id="8" name="TextBox 7"/>
          <p:cNvSpPr txBox="1"/>
          <p:nvPr/>
        </p:nvSpPr>
        <p:spPr>
          <a:xfrm>
            <a:off x="5652120" y="4509120"/>
            <a:ext cx="32403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зимовать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971219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olub1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13"/>
            <a:ext cx="9144000" cy="684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3365a70f64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3"/>
          <a:stretch>
            <a:fillRect/>
          </a:stretch>
        </p:blipFill>
        <p:spPr bwMode="auto">
          <a:xfrm>
            <a:off x="1187450" y="2420938"/>
            <a:ext cx="1873250" cy="1709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d3365a70f64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476250"/>
            <a:ext cx="1871663" cy="160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d3365a70f64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6"/>
          <a:stretch>
            <a:fillRect/>
          </a:stretch>
        </p:blipFill>
        <p:spPr bwMode="auto">
          <a:xfrm>
            <a:off x="539750" y="4797425"/>
            <a:ext cx="1800225" cy="160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d3365a70f64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6"/>
          <a:stretch>
            <a:fillRect/>
          </a:stretch>
        </p:blipFill>
        <p:spPr bwMode="auto">
          <a:xfrm>
            <a:off x="395288" y="260350"/>
            <a:ext cx="1800225" cy="160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d3365a70f64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2"/>
          <a:stretch>
            <a:fillRect/>
          </a:stretch>
        </p:blipFill>
        <p:spPr bwMode="auto">
          <a:xfrm>
            <a:off x="6732588" y="4868863"/>
            <a:ext cx="1798637" cy="160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снеж1822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снежинки.wav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813" y="63087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06159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10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81 0.04325 L 0.33472 -0.23983 L 0.58681 0.04325 L 0.33472 0.32678 L 0.08281 0.04325 Z " pathEditMode="relative" rAng="0" ptsTypes="FFFFF">
                                      <p:cBhvr>
                                        <p:cTn id="8" dur="5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91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0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82 0.04325 C 0.08282 -0.10985 0.17761 -0.23474 0.29393 -0.23474 C 0.41094 -0.23474 0.50591 -0.10985 0.50591 0.04325 C 0.50573 0.19611 0.4106 0.32123 0.29428 0.32123 C 0.17761 0.32123 0.08282 0.19611 0.08282 0.04325 Z " pathEditMode="relative" rAng="16200000" ptsTypes="fffff">
                                      <p:cBhvr>
                                        <p:cTn id="11" dur="5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16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13" presetID="26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673 -0.33449 C 0.20486 -0.33449 0.14566 -0.25857 0.14566 -0.16528 C 0.14566 -0.05579 0.21111 -0.01621 0.25069 0.00046 L 0.30278 0.01782 C 0.34219 0.03495 0.40781 0.07685 0.40781 0.20069 C 0.40781 0.28032 0.34861 0.3706 0.27673 0.3706 C 0.20486 0.3706 0.14566 0.28032 0.14566 0.20069 C 0.14566 0.07685 0.21128 0.03495 0.25069 0.01782 L 0.30278 0.00046 C 0.34219 -0.01621 0.40781 -0.05579 0.40781 -0.16528 C 0.40781 -0.25857 0.34861 -0.33449 0.27673 -0.33449 Z " pathEditMode="relative" rAng="5400000" ptsTypes="ffFffffFfff">
                                      <p:cBhvr>
                                        <p:cTn id="14" dur="5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5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30000"/>
                            </p:stCondLst>
                            <p:childTnLst>
                              <p:par>
                                <p:cTn id="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0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2500"/>
                            </p:stCondLst>
                            <p:childTnLst>
                              <p:par>
                                <p:cTn id="2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3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5500"/>
                            </p:stCondLst>
                            <p:childTnLst>
                              <p:par>
                                <p:cTn id="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6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8500"/>
                            </p:stCondLst>
                            <p:childTnLst>
                              <p:par>
                                <p:cTn id="4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95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4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41500"/>
                            </p:stCondLst>
                            <p:childTnLst>
                              <p:par>
                                <p:cTn id="5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5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0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1484784"/>
            <a:ext cx="61926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solidFill>
                  <a:srgbClr val="FFFF00"/>
                </a:solidFill>
              </a:rPr>
              <a:t>Желаем хорошей зимы!</a:t>
            </a:r>
            <a:endParaRPr lang="ru-RU" sz="9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451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TC102455519[[fn=Зима]]</Template>
  <TotalTime>55</TotalTime>
  <Words>42</Words>
  <Application>Microsoft Office PowerPoint</Application>
  <PresentationFormat>Экран (4:3)</PresentationFormat>
  <Paragraphs>8</Paragraphs>
  <Slides>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Winter</vt:lpstr>
      <vt:lpstr>Оформление по умолчанию</vt:lpstr>
      <vt:lpstr>Презентация PowerPoint</vt:lpstr>
      <vt:lpstr>И З А М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James Bond</cp:lastModifiedBy>
  <cp:revision>5</cp:revision>
  <dcterms:created xsi:type="dcterms:W3CDTF">2012-11-24T18:09:45Z</dcterms:created>
  <dcterms:modified xsi:type="dcterms:W3CDTF">2012-11-24T19:15:40Z</dcterms:modified>
</cp:coreProperties>
</file>