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6" r:id="rId4"/>
    <p:sldId id="257" r:id="rId5"/>
    <p:sldId id="259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15823-B09B-41CF-AF4A-65CC6DB3F0EE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CFB39-F4B7-4695-A7CD-7A5F3113A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496"/>
            <a:ext cx="4572032" cy="35004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«…Есть бытие, но именем каким</a:t>
            </a:r>
            <a:br>
              <a:rPr lang="ru-RU" sz="2400" dirty="0" smtClean="0"/>
            </a:br>
            <a:r>
              <a:rPr lang="ru-RU" sz="2400" dirty="0" smtClean="0"/>
              <a:t>его назвать? Ни сон оно, ни бденье;</a:t>
            </a:r>
            <a:br>
              <a:rPr lang="ru-RU" sz="2400" dirty="0" smtClean="0"/>
            </a:br>
            <a:r>
              <a:rPr lang="ru-RU" sz="2400" dirty="0" err="1" smtClean="0"/>
              <a:t>Созданье</a:t>
            </a:r>
            <a:r>
              <a:rPr lang="ru-RU" sz="2400" dirty="0" smtClean="0"/>
              <a:t> ли болезненной мечты</a:t>
            </a:r>
            <a:br>
              <a:rPr lang="ru-RU" sz="2400" dirty="0" smtClean="0"/>
            </a:br>
            <a:r>
              <a:rPr lang="ru-RU" sz="2400" dirty="0" smtClean="0"/>
              <a:t>Иль дерзкого ума соображенья…» </a:t>
            </a:r>
            <a:br>
              <a:rPr lang="ru-RU" sz="2400" dirty="0" smtClean="0"/>
            </a:br>
            <a:r>
              <a:rPr lang="ru-RU" sz="2400" dirty="0" smtClean="0"/>
              <a:t>                           Е. А. Баратынский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химеры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863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химеры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28604"/>
            <a:ext cx="392909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29190" y="5715016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5715016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ХИЕРОНИМУС БОСХ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Почему?</a:t>
            </a:r>
            <a:endParaRPr lang="ru-RU" b="1" dirty="0"/>
          </a:p>
        </p:txBody>
      </p:sp>
      <p:pic>
        <p:nvPicPr>
          <p:cNvPr id="4" name="Picture 10" descr="23260_foto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17146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81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857232"/>
            <a:ext cx="2726271" cy="262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health20020903throa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71810"/>
            <a:ext cx="2833710" cy="2550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1169814028_87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786190"/>
            <a:ext cx="3714776" cy="282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250_6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340768"/>
            <a:ext cx="26487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786050" y="4572008"/>
            <a:ext cx="2438400" cy="20574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5877272"/>
            <a:ext cx="2699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А что скажет генетик?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857520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 урока:</a:t>
            </a:r>
            <a:br>
              <a:rPr lang="ru-RU" b="1" dirty="0" smtClean="0"/>
            </a:br>
            <a:r>
              <a:rPr lang="ru-RU" b="1" dirty="0" smtClean="0"/>
              <a:t>Геномные и хромосомные мутации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357562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 урока:</a:t>
            </a:r>
            <a:r>
              <a:rPr lang="ru-RU" sz="2400" b="1" dirty="0"/>
              <a:t> </a:t>
            </a:r>
            <a:r>
              <a:rPr lang="ru-RU" sz="2400" b="1" dirty="0" smtClean="0"/>
              <a:t>понять, в чем сущность хромосомных и геномных мутаций, каковы  механизмы их возникновения, значение; научиться классифицировать  мутации</a:t>
            </a:r>
            <a:endParaRPr lang="ru-RU" sz="2400" dirty="0"/>
          </a:p>
        </p:txBody>
      </p:sp>
      <p:pic>
        <p:nvPicPr>
          <p:cNvPr id="6" name="Рисунок 5" descr="mutaci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572008"/>
            <a:ext cx="1690686" cy="188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ost-236-11382246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14290"/>
            <a:ext cx="184785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do.rksi.ru/library/courses/bio10/lec3_2_2-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791942"/>
            <a:ext cx="1913922" cy="206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37862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на </a:t>
            </a:r>
            <a:r>
              <a:rPr lang="ru-RU" sz="2800" b="1" dirty="0"/>
              <a:t>«3»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2400" b="1" dirty="0" smtClean="0"/>
              <a:t>1. Какова </a:t>
            </a:r>
            <a:r>
              <a:rPr lang="ru-RU" sz="2400" b="1" dirty="0"/>
              <a:t>причина возникновения геномных и хромосомных мутаций?</a:t>
            </a:r>
            <a:br>
              <a:rPr lang="ru-RU" sz="2400" b="1" dirty="0"/>
            </a:br>
            <a:r>
              <a:rPr lang="ru-RU" sz="2400" b="1" dirty="0" smtClean="0"/>
              <a:t>2. Какие </a:t>
            </a:r>
            <a:r>
              <a:rPr lang="ru-RU" sz="2400" b="1" dirty="0"/>
              <a:t>изменения происходят с хромосомами при геномных мутациях, хромосомных мутациях?</a:t>
            </a:r>
            <a:br>
              <a:rPr lang="ru-RU" sz="2400" b="1" dirty="0"/>
            </a:br>
            <a:r>
              <a:rPr lang="ru-RU" sz="2400" b="1" dirty="0" smtClean="0"/>
              <a:t>3. Составьте </a:t>
            </a:r>
            <a:r>
              <a:rPr lang="ru-RU" sz="2400" b="1" dirty="0"/>
              <a:t>классификацию геномных и хромосомных </a:t>
            </a:r>
            <a:r>
              <a:rPr lang="ru-RU" sz="2400" b="1" dirty="0" smtClean="0"/>
              <a:t>мутаций, дайте определение видам мутаций, установите причины их возникновения: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143248"/>
            <a:ext cx="307183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Геномные мутации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3071810"/>
            <a:ext cx="2857520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Хромосомные мутации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857628"/>
            <a:ext cx="74295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4. </a:t>
            </a:r>
            <a:r>
              <a:rPr lang="ru-RU" sz="2200" b="1" dirty="0" smtClean="0"/>
              <a:t>Почему полиплоидные организмы являются особо ценными для генетико-селекционных работ?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5</a:t>
            </a:r>
            <a:r>
              <a:rPr lang="ru-RU" sz="2200" b="1" dirty="0" smtClean="0">
                <a:solidFill>
                  <a:schemeClr val="tx1"/>
                </a:solidFill>
              </a:rPr>
              <a:t>. В чем причина, что одни хромосомные мутации мало влияют на жизнеспособность организма, а другие приводят его  к гибели? Приведите примеры.</a:t>
            </a:r>
          </a:p>
          <a:p>
            <a:pPr algn="just"/>
            <a:r>
              <a:rPr lang="ru-RU" sz="2200" b="1" dirty="0" smtClean="0"/>
              <a:t>6. Каковы генетические причины снижения плодовитости животных?</a:t>
            </a:r>
            <a:endParaRPr lang="ru-RU" sz="2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виды хромасомных мутаций"/>
          <p:cNvPicPr>
            <a:picLocks noChangeAspect="1" noChangeArrowheads="1"/>
          </p:cNvPicPr>
          <p:nvPr/>
        </p:nvPicPr>
        <p:blipFill>
          <a:blip r:embed="rId2" cstate="print"/>
          <a:srcRect l="6641" t="3928" r="4752" b="11415"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39528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rgbClr val="0000FF"/>
                </a:solidFill>
              </a:rPr>
              <a:t>Виды хромосомных мутаций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Выводы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/>
              <a:t>Геномными называют мутации, проводящие к изменению числа хромосом. </a:t>
            </a:r>
            <a:endParaRPr lang="ru-RU" sz="2400" dirty="0" smtClean="0"/>
          </a:p>
          <a:p>
            <a:pPr lvl="0"/>
            <a:r>
              <a:rPr lang="ru-RU" sz="2400" dirty="0" smtClean="0"/>
              <a:t>Полиплоидия </a:t>
            </a:r>
            <a:r>
              <a:rPr lang="ru-RU" sz="2400" dirty="0"/>
              <a:t>– увеличение числа хромосом, кратное геному. </a:t>
            </a:r>
            <a:endParaRPr lang="ru-RU" sz="2400" dirty="0" smtClean="0"/>
          </a:p>
          <a:p>
            <a:pPr lvl="0"/>
            <a:r>
              <a:rPr lang="ru-RU" sz="2400" dirty="0" err="1" smtClean="0"/>
              <a:t>Гетероплоидия</a:t>
            </a:r>
            <a:r>
              <a:rPr lang="ru-RU" sz="2400" dirty="0" smtClean="0"/>
              <a:t> </a:t>
            </a:r>
            <a:r>
              <a:rPr lang="ru-RU" sz="2400" dirty="0"/>
              <a:t>– некратное геному увеличение или уменьшение числа хромосом.</a:t>
            </a:r>
          </a:p>
          <a:p>
            <a:pPr lvl="0"/>
            <a:r>
              <a:rPr lang="ru-RU" sz="2400" dirty="0"/>
              <a:t>Хромосомные мутации – это перестройки хромосомы.</a:t>
            </a:r>
          </a:p>
          <a:p>
            <a:r>
              <a:rPr lang="ru-RU" sz="2400" dirty="0" smtClean="0"/>
              <a:t>Причина геномных и хромосомных мутаций – нарушение процессов мейоза(конъюгации, кроссинговера, расхождения хромосом в анафазу) под действием мутагенов</a:t>
            </a:r>
          </a:p>
          <a:p>
            <a:r>
              <a:rPr lang="ru-RU" sz="2400" dirty="0" smtClean="0"/>
              <a:t>Геномные и хромосомные мутации в природе играют эволюционную роль, в жизни человека – вызывают наследственные заболевания, являются основой для получения высокоурожайных сортов растений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179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«…Есть бытие, но именем каким его назвать? Ни сон оно, ни бденье; Созданье ли болезненной мечты Иль дерзкого ума соображенья…»                             Е. А. Баратынский </vt:lpstr>
      <vt:lpstr>Почему?</vt:lpstr>
      <vt:lpstr> Тема урока: Геномные и хромосомные мутации</vt:lpstr>
      <vt:lpstr>на «3» 1. Какова причина возникновения геномных и хромосомных мутаций? 2. Какие изменения происходят с хромосомами при геномных мутациях, хромосомных мутациях? 3. Составьте классификацию геномных и хромосомных мутаций, дайте определение видам мутаций, установите причины их возникновения:   </vt:lpstr>
      <vt:lpstr>Слайд 5</vt:lpstr>
      <vt:lpstr>Выводы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урока: Геномные и хромосомные мутации</dc:title>
  <dc:creator>Admin</dc:creator>
  <cp:lastModifiedBy>Макаров</cp:lastModifiedBy>
  <cp:revision>16</cp:revision>
  <dcterms:created xsi:type="dcterms:W3CDTF">2012-09-25T17:23:49Z</dcterms:created>
  <dcterms:modified xsi:type="dcterms:W3CDTF">2012-09-26T07:08:31Z</dcterms:modified>
</cp:coreProperties>
</file>