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6" r:id="rId4"/>
    <p:sldId id="275" r:id="rId5"/>
    <p:sldId id="264" r:id="rId6"/>
    <p:sldId id="258" r:id="rId7"/>
    <p:sldId id="270" r:id="rId8"/>
    <p:sldId id="263" r:id="rId9"/>
    <p:sldId id="260" r:id="rId10"/>
    <p:sldId id="265" r:id="rId11"/>
    <p:sldId id="262" r:id="rId12"/>
    <p:sldId id="271" r:id="rId13"/>
    <p:sldId id="259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A89F0"/>
    <a:srgbClr val="0E18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3419" autoAdjust="0"/>
  </p:normalViewPr>
  <p:slideViewPr>
    <p:cSldViewPr>
      <p:cViewPr>
        <p:scale>
          <a:sx n="40" d="100"/>
          <a:sy n="40" d="100"/>
        </p:scale>
        <p:origin x="-1037" y="-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61F76F-B7E8-4C02-BF74-F87D1A716FEA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9215CE-BE2B-4DAE-B2D0-8BF9F74F63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077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file:///D:\&#1044;&#1080;&#1079;&#1072;&#1081;&#1085;&#1077;&#1088;\123.mp3" TargetMode="Externa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12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58248" y="6572248"/>
            <a:ext cx="285752" cy="285752"/>
          </a:xfrm>
          <a:prstGeom prst="rect">
            <a:avLst/>
          </a:prstGeom>
        </p:spPr>
      </p:pic>
      <p:pic>
        <p:nvPicPr>
          <p:cNvPr id="1026" name="Picture 2" descr="G:\sanchez_art_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200000">
            <a:off x="3178959" y="-178619"/>
            <a:ext cx="2643206" cy="67151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7" name="Текст 6"/>
          <p:cNvSpPr>
            <a:spLocks noGrp="1"/>
          </p:cNvSpPr>
          <p:nvPr>
            <p:ph idx="1"/>
          </p:nvPr>
        </p:nvSpPr>
        <p:spPr>
          <a:xfrm>
            <a:off x="500034" y="142852"/>
            <a:ext cx="8229600" cy="6126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</a:t>
            </a:r>
          </a:p>
          <a:p>
            <a:pPr algn="ctr">
              <a:buNone/>
            </a:pPr>
            <a:r>
              <a:rPr lang="ru-RU" sz="2800" dirty="0" smtClean="0"/>
              <a:t> МОУ Татарская гимназия №2 </a:t>
            </a:r>
            <a:r>
              <a:rPr lang="ru-RU" sz="2800" dirty="0" err="1" smtClean="0"/>
              <a:t>им.Ш.Марджани</a:t>
            </a:r>
            <a:r>
              <a:rPr lang="ru-RU" sz="2800" dirty="0" smtClean="0"/>
              <a:t> Московского района  г.Казани</a:t>
            </a:r>
          </a:p>
          <a:p>
            <a:endParaRPr lang="ru-RU" sz="2800" dirty="0" smtClean="0"/>
          </a:p>
          <a:p>
            <a:r>
              <a:rPr lang="ru-RU" sz="4400" b="1" dirty="0" smtClean="0"/>
              <a:t>         </a:t>
            </a:r>
            <a:r>
              <a:rPr lang="ru-RU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Дизайнер</a:t>
            </a:r>
            <a:endParaRPr lang="ru-RU" sz="9600" dirty="0" smtClean="0"/>
          </a:p>
          <a:p>
            <a:endParaRPr lang="ru-RU" sz="2800" dirty="0" smtClean="0"/>
          </a:p>
          <a:p>
            <a:endParaRPr lang="ru-RU" sz="2800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4929198"/>
            <a:ext cx="75724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Работу выполнили учащиеся 10а класса: Абдуллаев З., </a:t>
            </a:r>
            <a:r>
              <a:rPr lang="ru-RU" sz="2000" dirty="0" err="1" smtClean="0"/>
              <a:t>Шакиев</a:t>
            </a:r>
            <a:r>
              <a:rPr lang="ru-RU" sz="2000" dirty="0" smtClean="0"/>
              <a:t> Б.</a:t>
            </a:r>
          </a:p>
          <a:p>
            <a:r>
              <a:rPr lang="ru-RU" sz="2000" dirty="0" smtClean="0"/>
              <a:t>Руководители: преподаватель ИЗО </a:t>
            </a:r>
            <a:r>
              <a:rPr lang="ru-RU" sz="2000" dirty="0" err="1" smtClean="0"/>
              <a:t>Саляхова</a:t>
            </a:r>
            <a:r>
              <a:rPr lang="ru-RU" sz="2000" dirty="0" smtClean="0"/>
              <a:t> З.Ф.</a:t>
            </a:r>
          </a:p>
          <a:p>
            <a:endParaRPr lang="ru-RU" sz="2000" dirty="0"/>
          </a:p>
        </p:txBody>
      </p:sp>
      <p:pic>
        <p:nvPicPr>
          <p:cNvPr id="2" name="123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53348" y="4195771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numSld="999" showWhenStopped="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643050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Ландшафтный дизайн</a:t>
            </a:r>
            <a:r>
              <a:rPr lang="ru-RU" sz="1800" dirty="0" smtClean="0"/>
              <a:t>— искусство и практические действия по озеленению — создание </a:t>
            </a:r>
            <a:r>
              <a:rPr lang="ru-RU" sz="1800" dirty="0" smtClean="0">
                <a:solidFill>
                  <a:srgbClr val="FFFFFF"/>
                </a:solidFill>
              </a:rPr>
              <a:t>гармонии</a:t>
            </a:r>
            <a:r>
              <a:rPr lang="ru-RU" sz="1800" dirty="0" smtClean="0"/>
              <a:t>, красоты в сочетании с удобствами использования инфраструктуры зданий, сглаживание конфликтности между </a:t>
            </a:r>
            <a:r>
              <a:rPr lang="ru-RU" sz="1800" dirty="0" err="1" smtClean="0"/>
              <a:t>урбанизациоными</a:t>
            </a:r>
            <a:r>
              <a:rPr lang="ru-RU" sz="1800" dirty="0" smtClean="0"/>
              <a:t> формами и природой, зачастую от них страдающей.</a:t>
            </a:r>
            <a:endParaRPr lang="ru-RU" sz="18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928802"/>
            <a:ext cx="6500858" cy="4039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</p:spPr>
        <p:txBody>
          <a:bodyPr>
            <a:noAutofit/>
          </a:bodyPr>
          <a:lstStyle/>
          <a:p>
            <a:r>
              <a:rPr lang="ru-RU" sz="1800" b="1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Геймдизайнер</a:t>
            </a:r>
            <a:r>
              <a:rPr lang="ru-RU" sz="1800" dirty="0" smtClean="0"/>
              <a:t> — человек, разрабатывающий правила игр. Слово «</a:t>
            </a:r>
            <a:r>
              <a:rPr lang="ru-RU" sz="1800" dirty="0" err="1" smtClean="0"/>
              <a:t>геймдизайнер</a:t>
            </a:r>
            <a:r>
              <a:rPr lang="ru-RU" sz="1800" dirty="0" smtClean="0"/>
              <a:t>» применяется в основном к компьютерным играм. Роль </a:t>
            </a:r>
            <a:r>
              <a:rPr lang="ru-RU" sz="1800" dirty="0" err="1" smtClean="0"/>
              <a:t>геймдизайнера</a:t>
            </a:r>
            <a:r>
              <a:rPr lang="ru-RU" sz="1800" dirty="0" smtClean="0"/>
              <a:t> аналогична роли постановщика задачи в обычном программировании и режиссёра в кино.</a:t>
            </a:r>
            <a:endParaRPr lang="ru-RU" sz="1800" dirty="0"/>
          </a:p>
        </p:txBody>
      </p:sp>
      <p:pic>
        <p:nvPicPr>
          <p:cNvPr id="4098" name="Picture 2" descr="G:\44244544_compu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857364"/>
            <a:ext cx="5715000" cy="4171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Дизайнер компьютерной графики </a:t>
            </a:r>
            <a:r>
              <a:rPr lang="ru-RU" sz="2000" dirty="0" smtClean="0"/>
              <a:t>укладывает текст, фотографии и прочий исходный материал при помощи компьютерных программ. Работа заключать в себе и придумывание рекламных текстов, фотографирование изделий и обработка фотографий, а также оформление </a:t>
            </a:r>
            <a:r>
              <a:rPr lang="ru-RU" sz="2000" dirty="0" err="1" smtClean="0"/>
              <a:t>веб-страниц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102" name="Picture 6" descr="G:\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3571876"/>
            <a:ext cx="5500726" cy="2520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3" name="Picture 7" descr="G: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785926"/>
            <a:ext cx="386142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2285992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3D визуализация </a:t>
            </a:r>
            <a:r>
              <a:rPr lang="ru-RU" sz="1800" dirty="0" smtClean="0"/>
              <a:t>широко используется в различных отраслях, например, строительство и архитектура. Без 3</a:t>
            </a:r>
            <a:r>
              <a:rPr lang="en-US" sz="1800" dirty="0" smtClean="0"/>
              <a:t>D</a:t>
            </a:r>
            <a:r>
              <a:rPr lang="ru-RU" sz="1800" dirty="0" smtClean="0"/>
              <a:t> визуализации иногда невозможно наглядно представить будущий интерьер или внешний вид объекта, что в некоторых случаях может значительно повысить ценность проекта. На сегодняшний день 3</a:t>
            </a:r>
            <a:r>
              <a:rPr lang="en-US" sz="1800" dirty="0" smtClean="0"/>
              <a:t>D</a:t>
            </a:r>
            <a:r>
              <a:rPr lang="ru-RU" sz="1800" dirty="0" smtClean="0"/>
              <a:t> визуализация</a:t>
            </a:r>
            <a:r>
              <a:rPr lang="ru-RU" sz="1800" b="1" dirty="0" smtClean="0"/>
              <a:t> </a:t>
            </a:r>
            <a:r>
              <a:rPr lang="ru-RU" sz="1800" dirty="0" smtClean="0"/>
              <a:t>– это обязательный этап в разработке и строительстве любых архитектурных объектов,</a:t>
            </a:r>
            <a:r>
              <a:rPr lang="en-US" sz="1800" dirty="0" smtClean="0"/>
              <a:t> </a:t>
            </a:r>
            <a:r>
              <a:rPr lang="ru-RU" sz="1800" dirty="0" smtClean="0"/>
              <a:t>будь это дизайн интерьера гостиной или же проектирование </a:t>
            </a:r>
            <a:r>
              <a:rPr lang="ru-RU" sz="1800" dirty="0" err="1" smtClean="0"/>
              <a:t>коттеджного</a:t>
            </a:r>
            <a:r>
              <a:rPr lang="ru-RU" sz="1800" dirty="0" smtClean="0"/>
              <a:t> поселка. </a:t>
            </a:r>
            <a:endParaRPr lang="ru-RU" sz="1800" dirty="0"/>
          </a:p>
        </p:txBody>
      </p:sp>
      <p:pic>
        <p:nvPicPr>
          <p:cNvPr id="2050" name="Picture 2" descr="G:\1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500306"/>
            <a:ext cx="4929222" cy="3441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Дизайнер-это профессия без которой мир был бы тусклым и скучным.</a:t>
            </a:r>
            <a:endParaRPr lang="ru-RU" sz="32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image_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857364"/>
            <a:ext cx="6143668" cy="39421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5922888_5480354_9434334_lef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357298"/>
            <a:ext cx="7215238" cy="4699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Спасибо за внимание!</a:t>
            </a:r>
            <a:endParaRPr lang="ru-RU" sz="3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000100" y="3676636"/>
            <a:ext cx="7500990" cy="210981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Дизайн</a:t>
            </a:r>
            <a:r>
              <a:rPr lang="ru-RU" sz="1800" b="1" dirty="0" smtClean="0"/>
              <a:t> (</a:t>
            </a:r>
            <a:r>
              <a:rPr lang="ru-RU" sz="1800" dirty="0" smtClean="0">
                <a:solidFill>
                  <a:srgbClr val="FFFFFF"/>
                </a:solidFill>
              </a:rPr>
              <a:t>англ. </a:t>
            </a:r>
            <a:r>
              <a:rPr lang="ru-RU" sz="1800" i="1" dirty="0" err="1" smtClean="0"/>
              <a:t>design</a:t>
            </a:r>
            <a:r>
              <a:rPr lang="ru-RU" sz="1800" dirty="0" smtClean="0"/>
              <a:t>, от лат.  </a:t>
            </a:r>
            <a:r>
              <a:rPr lang="ru-RU" sz="1800" i="1" dirty="0" err="1" smtClean="0"/>
              <a:t>designare</a:t>
            </a:r>
            <a:r>
              <a:rPr lang="ru-RU" sz="1800" dirty="0" smtClean="0"/>
              <a:t> отмерять) — это творческая деятельность, целью которой является определение формальных качеств промышленных изделий. Эти качества включают и внешние черты изделия, но главным образом те структурные и функциональные взаимосвязи, которые превращают изделие в единое целое как с точки зрения потребителя, так и с точки зрения изготовителя. Дизайн стремится охватить все аспекты окружающей человека среды, которая обусловлена промышленным производством.</a:t>
            </a:r>
            <a:endParaRPr lang="ru-RU" sz="1800" dirty="0"/>
          </a:p>
        </p:txBody>
      </p:sp>
      <p:pic>
        <p:nvPicPr>
          <p:cNvPr id="2" name="Picture 2" descr="G:\4031617764_1ae46b68e2-w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428604"/>
            <a:ext cx="2129424" cy="3199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G:\1249646725_pic_id42085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428604"/>
            <a:ext cx="2428892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428604"/>
            <a:ext cx="2487552" cy="3248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201135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Дизайнер</a:t>
            </a:r>
            <a:r>
              <a:rPr lang="ru-RU" sz="1800" b="1" dirty="0" smtClean="0"/>
              <a:t> </a:t>
            </a:r>
            <a:r>
              <a:rPr lang="ru-RU" sz="1800" dirty="0" smtClean="0"/>
              <a:t>— это человек, занимающийся художественно-технической деятельностью в рамках какой либо из отраслей дизайна. Он призван делать красивыми сугубо прикладные вещи (мебель, автомобиль, одежду, обувь, промышленное оборудование и т.д.). </a:t>
            </a:r>
            <a:endParaRPr lang="ru-RU" sz="1800" dirty="0"/>
          </a:p>
        </p:txBody>
      </p:sp>
      <p:pic>
        <p:nvPicPr>
          <p:cNvPr id="2050" name="Picture 2" descr="G:\105c1873e8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000240"/>
            <a:ext cx="4071966" cy="4065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000296" y="476672"/>
            <a:ext cx="7715304" cy="252028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Отрасли работы дизайнера</a:t>
            </a:r>
            <a:r>
              <a:rPr lang="ru-RU" sz="1800" dirty="0" smtClean="0"/>
              <a:t>: </a:t>
            </a:r>
            <a:br>
              <a:rPr lang="ru-RU" sz="1800" dirty="0" smtClean="0"/>
            </a:br>
            <a:r>
              <a:rPr lang="ru-RU" sz="2000" dirty="0" smtClean="0"/>
              <a:t>промышленный дизайн</a:t>
            </a:r>
            <a:br>
              <a:rPr lang="ru-RU" sz="2000" dirty="0" smtClean="0"/>
            </a:br>
            <a:r>
              <a:rPr lang="ru-RU" sz="2000" dirty="0" smtClean="0"/>
              <a:t>        транспортный дизайн</a:t>
            </a:r>
            <a:br>
              <a:rPr lang="ru-RU" sz="2000" dirty="0" smtClean="0"/>
            </a:br>
            <a:r>
              <a:rPr lang="ru-RU" sz="2000" dirty="0" smtClean="0"/>
              <a:t>дизайн мебели</a:t>
            </a:r>
            <a:br>
              <a:rPr lang="ru-RU" sz="2000" dirty="0" smtClean="0"/>
            </a:br>
            <a:r>
              <a:rPr lang="ru-RU" sz="2000" dirty="0" smtClean="0"/>
              <a:t>                дизайн интерьеров</a:t>
            </a:r>
            <a:br>
              <a:rPr lang="ru-RU" sz="2000" dirty="0" smtClean="0"/>
            </a:br>
            <a:r>
              <a:rPr lang="ru-RU" sz="2000" dirty="0" smtClean="0"/>
              <a:t>                      графический дизайн</a:t>
            </a:r>
            <a:br>
              <a:rPr lang="ru-RU" sz="2000" dirty="0" smtClean="0"/>
            </a:br>
            <a:r>
              <a:rPr lang="ru-RU" sz="2000" dirty="0" smtClean="0"/>
              <a:t>                                    ландшафтный дизайн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 архитектурный дизайн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              дизайн одежды, обуви, аксессуаров</a:t>
            </a:r>
            <a:endParaRPr lang="ru-RU" sz="2000" dirty="0"/>
          </a:p>
        </p:txBody>
      </p:sp>
      <p:pic>
        <p:nvPicPr>
          <p:cNvPr id="5122" name="Picture 2" descr="G:\illy_geeven_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142852"/>
            <a:ext cx="2447166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G:\4b72c89f788f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857628"/>
            <a:ext cx="3929090" cy="24827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G:\88cc29c745411850-origina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857628"/>
            <a:ext cx="3857652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357290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Промышленный дизайнер </a:t>
            </a:r>
            <a:r>
              <a:rPr lang="ru-RU" sz="1800" dirty="0" smtClean="0"/>
              <a:t>создает проекты автомобилей, рисунки концепт </a:t>
            </a:r>
            <a:r>
              <a:rPr lang="ru-RU" sz="1800" dirty="0" err="1" smtClean="0"/>
              <a:t>каров</a:t>
            </a:r>
            <a:r>
              <a:rPr lang="ru-RU" sz="1800" dirty="0" smtClean="0"/>
              <a:t>, скетчи, эскизы карандашом и маркером. Наброски прототипов машин. Графические работы выполняет от руки и на компьютере.</a:t>
            </a:r>
            <a:endParaRPr lang="ru-RU" sz="1800" dirty="0"/>
          </a:p>
        </p:txBody>
      </p:sp>
      <p:pic>
        <p:nvPicPr>
          <p:cNvPr id="3074" name="Picture 2" descr="G:\2010-ford-mustang-gt-tease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14488"/>
            <a:ext cx="7686675" cy="4476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1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Дизайнер одежды</a:t>
            </a:r>
            <a:r>
              <a:rPr lang="ru-RU" sz="1800" b="1" dirty="0" smtClean="0"/>
              <a:t>. Дизайн одежды</a:t>
            </a:r>
            <a:r>
              <a:rPr lang="ru-RU" sz="1800" dirty="0" smtClean="0"/>
              <a:t>— одно из направлений дизайнерской деятельности, главная цель которого заключается в том, чтобы проектировать одежду как одного из элементов предметной среды, которая бы удовлетворяла соответствующие материальные и духовные потребности человека.</a:t>
            </a:r>
            <a:endParaRPr lang="ru-RU" sz="1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28802"/>
            <a:ext cx="4286280" cy="4714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928802"/>
            <a:ext cx="4429155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90642"/>
            <a:ext cx="5184576" cy="2833823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Дизайнер интерьера</a:t>
            </a: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. </a:t>
            </a:r>
            <a:r>
              <a:rPr lang="ru-RU" sz="1800" dirty="0" smtClean="0"/>
              <a:t>Создание интерьера процесс творческий. Ведущее объединяющее начало – стиль. Каждый элемент дизайна должен быть подчинен единому стилю, выбранному для данного конкретного интерьера. Не бывает случайных мелочей, света, фактуры.</a:t>
            </a:r>
            <a:endParaRPr lang="ru-RU" sz="1800" dirty="0"/>
          </a:p>
        </p:txBody>
      </p:sp>
      <p:pic>
        <p:nvPicPr>
          <p:cNvPr id="3075" name="Picture 3" descr="G:\f_165120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643182"/>
            <a:ext cx="3643338" cy="2806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G:\22041502_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428604"/>
            <a:ext cx="2726141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G:\52419576_1260795989_683b238f735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3786190"/>
            <a:ext cx="3714776" cy="2782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vi-VN" sz="1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Архите́ктор</a:t>
            </a:r>
            <a:r>
              <a:rPr lang="ru-RU" sz="1800" dirty="0" smtClean="0"/>
              <a:t>— специалист, который занимается архитектурным дизайном, то есть, разрабатывает планы, объемные формы зданий и </a:t>
            </a:r>
            <a:r>
              <a:rPr lang="ru-RU" sz="1800" dirty="0" err="1" smtClean="0"/>
              <a:t>расчитывает</a:t>
            </a:r>
            <a:r>
              <a:rPr lang="ru-RU" sz="1800" dirty="0" smtClean="0"/>
              <a:t> их конструкции.</a:t>
            </a:r>
            <a:endParaRPr lang="ru-RU" sz="18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8715404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1428760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Дизайнер</a:t>
            </a:r>
            <a:r>
              <a:rPr lang="ru-RU" sz="1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-</a:t>
            </a:r>
            <a:r>
              <a:rPr lang="ru-RU" sz="1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флорист</a:t>
            </a:r>
            <a:r>
              <a:rPr lang="ru-RU" sz="1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800" dirty="0" smtClean="0"/>
              <a:t>–проектирует фито среду интерьера с учетом его архитектурно-функционального назначения, а также биологии и экологии растений. Все знают, что есть язык цветов, но цветы могут быть сильными катализаторами чувств, ведь они влияют и на зрение и на обоняние, а если к ним еще и прикоснуться…</a:t>
            </a:r>
            <a:endParaRPr lang="ru-RU" sz="1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571744"/>
            <a:ext cx="4857784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G:\dizain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785926"/>
            <a:ext cx="2857500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339</Words>
  <Application>Microsoft Office PowerPoint</Application>
  <PresentationFormat>Экран (4:3)</PresentationFormat>
  <Paragraphs>21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</vt:lpstr>
      <vt:lpstr>Презентация PowerPoint</vt:lpstr>
      <vt:lpstr>Дизайнер — это человек, занимающийся художественно-технической деятельностью в рамках какой либо из отраслей дизайна. Он призван делать красивыми сугубо прикладные вещи (мебель, автомобиль, одежду, обувь, промышленное оборудование и т.д.). </vt:lpstr>
      <vt:lpstr>Отрасли работы дизайнера:  промышленный дизайн         транспортный дизайн дизайн мебели                 дизайн интерьеров                       графический дизайн                                     ландшафтный дизайн                                            архитектурный дизайн                                                                           дизайн одежды, обуви, аксессуаров</vt:lpstr>
      <vt:lpstr>Промышленный дизайнер создает проекты автомобилей, рисунки концепт каров, скетчи, эскизы карандашом и маркером. Наброски прототипов машин. Графические работы выполняет от руки и на компьютере.</vt:lpstr>
      <vt:lpstr>Дизайнер одежды. Дизайн одежды— одно из направлений дизайнерской деятельности, главная цель которого заключается в том, чтобы проектировать одежду как одного из элементов предметной среды, которая бы удовлетворяла соответствующие материальные и духовные потребности человека.</vt:lpstr>
      <vt:lpstr>Дизайнер интерьера. Создание интерьера процесс творческий. Ведущее объединяющее начало – стиль. Каждый элемент дизайна должен быть подчинен единому стилю, выбранному для данного конкретного интерьера. Не бывает случайных мелочей, света, фактуры.</vt:lpstr>
      <vt:lpstr>Архите́ктор— специалист, который занимается архитектурным дизайном, то есть, разрабатывает планы, объемные формы зданий и расчитывает их конструкции.</vt:lpstr>
      <vt:lpstr>Дизайнер-флорист –проектирует фито среду интерьера с учетом его архитектурно-функционального назначения, а также биологии и экологии растений. Все знают, что есть язык цветов, но цветы могут быть сильными катализаторами чувств, ведь они влияют и на зрение и на обоняние, а если к ним еще и прикоснуться…</vt:lpstr>
      <vt:lpstr>Ландшафтный дизайн— искусство и практические действия по озеленению — создание гармонии, красоты в сочетании с удобствами использования инфраструктуры зданий, сглаживание конфликтности между урбанизациоными формами и природой, зачастую от них страдающей.</vt:lpstr>
      <vt:lpstr>Геймдизайнер — человек, разрабатывающий правила игр. Слово «геймдизайнер» применяется в основном к компьютерным играм. Роль геймдизайнера аналогична роли постановщика задачи в обычном программировании и режиссёра в кино.</vt:lpstr>
      <vt:lpstr> Дизайнер компьютерной графики укладывает текст, фотографии и прочий исходный материал при помощи компьютерных программ. Работа заключать в себе и придумывание рекламных текстов, фотографирование изделий и обработка фотографий, а также оформление веб-страниц.</vt:lpstr>
      <vt:lpstr>3D визуализация широко используется в различных отраслях, например, строительство и архитектура. Без 3D визуализации иногда невозможно наглядно представить будущий интерьер или внешний вид объекта, что в некоторых случаях может значительно повысить ценность проекта. На сегодняшний день 3D визуализация – это обязательный этап в разработке и строительстве любых архитектурных объектов, будь это дизайн интерьера гостиной или же проектирование коттеджного поселка. </vt:lpstr>
      <vt:lpstr>Дизайнер-это профессия без которой мир был бы тусклым и скучным.</vt:lpstr>
      <vt:lpstr>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Выполнил….Тема дизайнер.</dc:title>
  <dc:creator>Саляхова</dc:creator>
  <cp:lastModifiedBy>Саляхова</cp:lastModifiedBy>
  <cp:revision>76</cp:revision>
  <dcterms:modified xsi:type="dcterms:W3CDTF">2012-04-16T05:14:04Z</dcterms:modified>
</cp:coreProperties>
</file>