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E2263-5F4F-405A-993F-3DC02918E8E2}" type="datetimeFigureOut">
              <a:rPr lang="ru-RU" smtClean="0"/>
              <a:pPr/>
              <a:t>10.11.2012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F7229-D8D9-4240-BD5B-4FEBAB8FC4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hyperlink" Target="http://images.yandex.ru/yandsearch?p=1&amp;text=%D1%80%D0%BE%D0%B6%D0%B4%D0%B5%D1%81%D1%82%D0%B2%D0%BE%20%D0%B2%20%D0%B0%D0%BD%D0%B3%D0%BB%D0%B8%D0%B8&amp;img_url=www.rivage.ru/images/gb/ny/2.jpg&amp;pos=32&amp;rpt=simage" TargetMode="External"/><Relationship Id="rId2" Type="http://schemas.openxmlformats.org/officeDocument/2006/relationships/hyperlink" Target="http://images.yandex.ru/yandsearch?text=%D1%80%D0%BE%D0%B6%D0%B4%D0%B5%D1%81%D1%82%D0%B2%D0%B5%D0%BD%D1%81%D0%BA%D0%B0%D1%8F%20%D0%B5%D0%BB%D0%BA%D0%B0%20%D0%BD%D0%B0%20%D1%82%D1%80%D0%B0%D1%84%D0%B0%D0%BB%D1%8C%D0%B3%D0%B0%D1%80%D1%81%D0%BA%D0%BE%D0%B9%20%D0%BF%D0%BB%D0%BE%D1%89%D0%B0%D0%B4%D0%B8&amp;noreask=1&amp;img_url=i.i.ua/photo/images/pic/7/6/3886867_a8f29839.jpg&amp;pos=1&amp;rpt=simage&amp;lr=5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text=%D1%80%D0%BE%D0%B6%D0%B4%D0%B5%D1%81%D1%82%D0%B2%D0%BE%20%D0%B2%20%D0%B0%D0%BD%D0%B3%D0%BB%D0%B8%D0%B8&amp;img_url=qiq.ws/media/npict/1012/original/600_idey_kak_vstretit_novyy_god_i_rozhdestvo_859017.jpeg&amp;pos=6&amp;rpt=simage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1&amp;text=%D0%BA%D0%B0%D1%80%D1%82%D0%B8%D0%BD%D0%BA%D0%B8%20%D0%BF%D1%80%D0%B0%D0%B7%D0%B4%D0%BD%D0%BE%D0%B2%D0%B0%D0%BD%D0%B8%D1%8F%20%D1%85%D1%8D%D0%BB%D0%BB%D0%BE%D1%83%D0%B8%D0%BD%D0%B0&amp;img_url=nevsedoma.com.ua/images/2009/210/3/Halloweo.jpg&amp;pos=34&amp;rpt=simage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images.yandex.ru/yandsearch?text=%D0%BA%D0%B0%D1%80%D1%82%D0%B8%D0%BD%D0%BA%D0%B8%20%D1%85%D1%8D%D0%BB%D0%BB%D0%BE%D1%83%D0%B8%D0%BD&amp;img_url=vzhelezke.ru/uploads/files/Halloween.jpg&amp;pos=12&amp;rpt=simag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text=%D0%BA%D0%B0%D1%80%D1%82%D0%B8%D0%BD%D0%BA%D0%B8%20%D0%BF%D1%80%D0%B0%D0%B7%D0%B4%D0%BD%D0%BE%D0%B2%D0%B0%D0%BD%D0%B8%D1%8F%20%D1%85%D1%8D%D0%BB%D0%BB%D0%BE%D1%83%D0%B8%D0%BD%D0%B0&amp;img_url=img0.liveinternet.ru/images/attach/c/0/34/623/34623617_prazdniki_traditsiifoto_3_1_1_1_11_1_1_1.jpg&amp;pos=17&amp;rpt=simage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text=%D0%BA%D0%B0%D1%80%D1%82%D0%B8%D0%BD%D0%BA%D0%B8%20%D1%85%D1%8D%D0%BB%D0%BB%D0%BE%D1%83%D0%B8%D0%BD&amp;img_url=www.oboi.ws/wallpapers/13_8719_oboi_noch_vseh_svjatyh_1280x800.jpg&amp;pos=17&amp;rpt=simage" TargetMode="External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hyperlink" Target="http://images.yandex.ru/yandsearch?text=%D0%BA%D0%B0%D1%80%D1%82%D0%B8%D0%BD%D0%BA%D0%B8%20%D0%B4%D0%B5%D0%BD%D1%8C%20%D0%B1%D0%BB%D0%B0%D0%B3%D0%BE%D0%B4%D0%B0%D1%80%D0%B5%D0%BD%D0%B8%D1%8F&amp;img_url=hipish.free.fr/graphics/holiday_comments/thanks_giving/thanks-giving_146.jpg&amp;pos=14&amp;rpt=simag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p=6&amp;text=%D0%BA%D0%B0%D1%80%D1%82%D0%B8%D0%BD%D0%BA%D0%B8%20%D0%B4%D0%B5%D0%BD%D1%8C%20%D0%B1%D0%BB%D0%B0%D0%B3%D0%BE%D0%B4%D0%B0%D1%80%D0%B5%D0%BD%D0%B8%D1%8F&amp;img_url=img1.liveinternet.ru/images/foto/b/3/477/2270477/f_18928429.jpg&amp;pos=200&amp;rpt=simage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text=%D0%BA%D0%B0%D1%80%D1%82%D0%B8%D0%BD%D0%BA%D0%B8%20%D0%B4%D0%B5%D0%BD%D1%8C%20%D0%B1%D0%BB%D0%B0%D0%B3%D0%BE%D0%B4%D0%B0%D1%80%D0%B5%D0%BD%D0%B8%D1%8F&amp;img_url=www.rb.asu.ru/public/uploads/1322447384_1.jpg&amp;pos=3&amp;rpt=simage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8.jpeg"/><Relationship Id="rId7" Type="http://schemas.openxmlformats.org/officeDocument/2006/relationships/hyperlink" Target="http://images.yandex.ru/yandsearch?text=%D0%B4%D0%B5%D0%BD%D1%8C%20%D0%B3%D0%B0%D1%8F%20%D1%84%D0%BE%D0%BA%D1%81%D0%B0&amp;img_url=blather.net/img/featured/lewes/IMG_3980_guy_fawkes.jpg&amp;pos=0&amp;rpt=simage" TargetMode="External"/><Relationship Id="rId2" Type="http://schemas.openxmlformats.org/officeDocument/2006/relationships/hyperlink" Target="http://images.yandex.ru/yandsearch?p=1&amp;text=%D0%B4%D0%B5%D0%BD%D1%8C%20%D0%B3%D0%B0%D1%8F%20%D1%84%D0%BE%D0%BA%D1%81%D0%B0&amp;img_url=img.metro.co.uk/i/pix/2011/12/30/article-1325256041375-0F4CECFC00000578-659099_636x422.jpg&amp;pos=43&amp;rpt=simag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hyperlink" Target="http://images.yandex.ru/yandsearch?p=9&amp;text=%D0%B4%D0%B5%D0%BD%D1%8C%20%D0%B3%D0%B0%D1%8F%20%D1%84%D0%BE%D0%BA%D1%81%D0%B0&amp;img_url=www.piro-mag.ru/upload/resize_cache/iblock/2da/600_600_1/173.JPG&amp;pos=279&amp;rpt=simage" TargetMode="Externa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2" name="Picture 6" descr="http://img-fotki.yandex.ru/get/4701/tatyana2q8-medvedeva.195/0_56eff_d6cd52d5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What is the topic of this presentation? 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" descr="C:\Users\Ольга\Pictures\тауэр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79499">
            <a:off x="383170" y="2537852"/>
            <a:ext cx="4247765" cy="3892498"/>
          </a:xfrm>
          <a:prstGeom prst="rect">
            <a:avLst/>
          </a:prstGeom>
          <a:noFill/>
        </p:spPr>
      </p:pic>
      <p:pic>
        <p:nvPicPr>
          <p:cNvPr id="63490" name="Picture 2" descr="C:\Users\Ольга\Pictures\флаг англи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00496" cy="3162473"/>
          </a:xfrm>
          <a:prstGeom prst="rect">
            <a:avLst/>
          </a:prstGeom>
          <a:noFill/>
        </p:spPr>
      </p:pic>
      <p:pic>
        <p:nvPicPr>
          <p:cNvPr id="63491" name="Picture 3" descr="C:\Users\Ольга\Pictures\туэ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0"/>
            <a:ext cx="4025162" cy="3071834"/>
          </a:xfrm>
          <a:prstGeom prst="rect">
            <a:avLst/>
          </a:prstGeom>
          <a:noFill/>
        </p:spPr>
      </p:pic>
      <p:pic>
        <p:nvPicPr>
          <p:cNvPr id="63492" name="Picture 4" descr="C:\Users\Ольга\Pictures\лиз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26135">
            <a:off x="4331734" y="3054865"/>
            <a:ext cx="4543125" cy="321043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634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http://im7-tub-ru.yandex.net/i?id=556257746-7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77147">
            <a:off x="4992088" y="3553161"/>
            <a:ext cx="3888825" cy="2931275"/>
          </a:xfrm>
          <a:prstGeom prst="rect">
            <a:avLst/>
          </a:prstGeom>
          <a:noFill/>
        </p:spPr>
      </p:pic>
      <p:pic>
        <p:nvPicPr>
          <p:cNvPr id="1032" name="Picture 8" descr="http://im6-tub-ru.yandex.net/i?id=239976631-5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40096">
            <a:off x="4901435" y="370133"/>
            <a:ext cx="3682858" cy="2762144"/>
          </a:xfrm>
          <a:prstGeom prst="rect">
            <a:avLst/>
          </a:prstGeom>
          <a:noFill/>
        </p:spPr>
      </p:pic>
      <p:pic>
        <p:nvPicPr>
          <p:cNvPr id="1036" name="Picture 12" descr="http://cs10405.userapi.com/u139096914/-14/x_0c98a14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83245">
            <a:off x="312005" y="361655"/>
            <a:ext cx="4628679" cy="3004190"/>
          </a:xfrm>
          <a:prstGeom prst="rect">
            <a:avLst/>
          </a:prstGeom>
          <a:noFill/>
        </p:spPr>
      </p:pic>
      <p:pic>
        <p:nvPicPr>
          <p:cNvPr id="1038" name="Picture 14" descr="http://im2-tub-ru.yandex.net/i?id=93441456-64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698157">
            <a:off x="214618" y="3511753"/>
            <a:ext cx="4627406" cy="259966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im3-tub-ru.yandex.net/i?id=178876517-6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22835">
            <a:off x="803693" y="734093"/>
            <a:ext cx="3485015" cy="2780597"/>
          </a:xfrm>
          <a:prstGeom prst="rect">
            <a:avLst/>
          </a:prstGeom>
          <a:noFill/>
        </p:spPr>
      </p:pic>
      <p:pic>
        <p:nvPicPr>
          <p:cNvPr id="16388" name="Picture 4" descr="http://im8-tub-ru.yandex.net/i?id=377702744-2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901552">
            <a:off x="4770859" y="672989"/>
            <a:ext cx="3500462" cy="2625347"/>
          </a:xfrm>
          <a:prstGeom prst="rect">
            <a:avLst/>
          </a:prstGeom>
          <a:noFill/>
        </p:spPr>
      </p:pic>
      <p:pic>
        <p:nvPicPr>
          <p:cNvPr id="16392" name="Picture 8" descr="http://im2-tub-ru.yandex.net/i?id=24042041-0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819605">
            <a:off x="4662377" y="3318907"/>
            <a:ext cx="3750480" cy="2500320"/>
          </a:xfrm>
          <a:prstGeom prst="rect">
            <a:avLst/>
          </a:prstGeom>
          <a:noFill/>
        </p:spPr>
      </p:pic>
      <p:pic>
        <p:nvPicPr>
          <p:cNvPr id="16394" name="Picture 10" descr="http://im6-tub-ru.yandex.net/i?id=94893993-08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102712">
            <a:off x="258551" y="3357224"/>
            <a:ext cx="3992890" cy="228600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im0-tub-ru.yandex.net/i?id=302524704-6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48777">
            <a:off x="513740" y="705630"/>
            <a:ext cx="3725095" cy="2328184"/>
          </a:xfrm>
          <a:prstGeom prst="rect">
            <a:avLst/>
          </a:prstGeom>
          <a:noFill/>
        </p:spPr>
      </p:pic>
      <p:pic>
        <p:nvPicPr>
          <p:cNvPr id="17412" name="Picture 4" descr="http://im2-tub-ru.yandex.net/i?id=128300706-1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02127">
            <a:off x="4536517" y="754057"/>
            <a:ext cx="4096714" cy="2428882"/>
          </a:xfrm>
          <a:prstGeom prst="rect">
            <a:avLst/>
          </a:prstGeom>
          <a:noFill/>
        </p:spPr>
      </p:pic>
      <p:pic>
        <p:nvPicPr>
          <p:cNvPr id="17414" name="Picture 6" descr="http://im8-tub-ru.yandex.net/i?id=346843439-6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39586">
            <a:off x="245244" y="3487538"/>
            <a:ext cx="5012964" cy="2506482"/>
          </a:xfrm>
          <a:prstGeom prst="rect">
            <a:avLst/>
          </a:prstGeom>
          <a:noFill/>
        </p:spPr>
      </p:pic>
      <p:pic>
        <p:nvPicPr>
          <p:cNvPr id="17418" name="Picture 10" descr="http://www.ellf.ru/uploads/posts/2010-10/1288012285_1-1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819959">
            <a:off x="4924752" y="3301369"/>
            <a:ext cx="3643338" cy="291611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8" name="Picture 6" descr="http://im0-tub-ru.yandex.net/i?id=195142126-0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43611">
            <a:off x="4706710" y="678344"/>
            <a:ext cx="4071967" cy="2714644"/>
          </a:xfrm>
          <a:prstGeom prst="rect">
            <a:avLst/>
          </a:prstGeom>
          <a:noFill/>
        </p:spPr>
      </p:pic>
      <p:pic>
        <p:nvPicPr>
          <p:cNvPr id="18442" name="Picture 10" descr="http://www.x-bikers.ru/board/all/72962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37113">
            <a:off x="428596" y="500042"/>
            <a:ext cx="4143372" cy="2741937"/>
          </a:xfrm>
          <a:prstGeom prst="rect">
            <a:avLst/>
          </a:prstGeom>
          <a:noFill/>
        </p:spPr>
      </p:pic>
      <p:pic>
        <p:nvPicPr>
          <p:cNvPr id="18444" name="Picture 12" descr="http://im4-tub-ru.yandex.net/i?id=117312166-33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922361">
            <a:off x="510932" y="3533297"/>
            <a:ext cx="3979286" cy="2652857"/>
          </a:xfrm>
          <a:prstGeom prst="rect">
            <a:avLst/>
          </a:prstGeom>
          <a:noFill/>
        </p:spPr>
      </p:pic>
      <p:pic>
        <p:nvPicPr>
          <p:cNvPr id="18450" name="Picture 18" descr="http://im8-tub-ru.yandex.net/i?id=535741296-20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9940798">
            <a:off x="4981314" y="3570277"/>
            <a:ext cx="3500462" cy="262534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8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What is the topic of this presentation? </vt:lpstr>
      <vt:lpstr>Слайд 2</vt:lpstr>
      <vt:lpstr>Слайд 3</vt:lpstr>
      <vt:lpstr>Слайд 4</vt:lpstr>
      <vt:lpstr>Слайд 5</vt:lpstr>
      <vt:lpstr>Слайд 6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brutish</dc:title>
  <dc:creator>Ольга</dc:creator>
  <cp:lastModifiedBy>Макаров</cp:lastModifiedBy>
  <cp:revision>8</cp:revision>
  <dcterms:created xsi:type="dcterms:W3CDTF">2012-10-19T17:34:18Z</dcterms:created>
  <dcterms:modified xsi:type="dcterms:W3CDTF">2012-11-10T00:43:37Z</dcterms:modified>
</cp:coreProperties>
</file>