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5" r:id="rId3"/>
    <p:sldId id="262" r:id="rId4"/>
    <p:sldId id="263" r:id="rId5"/>
    <p:sldId id="266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9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BE1DF-5DE9-473A-B7F5-8C97984C956D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B4E0C-9F51-4600-A9D2-3C49605DD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 Мы – математики!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Свойства умножения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Переместительное свойство 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а  ×  в  =   </a:t>
            </a:r>
            <a:r>
              <a:rPr lang="ru-RU" dirty="0" err="1" smtClean="0"/>
              <a:t>в</a:t>
            </a:r>
            <a:r>
              <a:rPr lang="ru-RU" dirty="0" smtClean="0"/>
              <a:t>  × а</a:t>
            </a:r>
          </a:p>
          <a:p>
            <a:pPr>
              <a:buNone/>
            </a:pPr>
            <a:r>
              <a:rPr lang="ru-RU" dirty="0" smtClean="0"/>
              <a:t>5 </a:t>
            </a:r>
            <a:r>
              <a:rPr lang="ru-RU" dirty="0" smtClean="0"/>
              <a:t> ×  </a:t>
            </a:r>
            <a:r>
              <a:rPr lang="ru-RU" dirty="0" smtClean="0"/>
              <a:t>40 =  </a:t>
            </a:r>
            <a:r>
              <a:rPr lang="ru-RU" dirty="0" smtClean="0"/>
              <a:t>40 ×  </a:t>
            </a:r>
            <a:r>
              <a:rPr lang="ru-RU" dirty="0" smtClean="0"/>
              <a:t>5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Сочетательное свойство :</a:t>
            </a:r>
          </a:p>
          <a:p>
            <a:pPr>
              <a:buNone/>
            </a:pPr>
            <a:r>
              <a:rPr lang="ru-RU" dirty="0" smtClean="0"/>
              <a:t>(а × в) × с  =  а × (в × с)</a:t>
            </a:r>
          </a:p>
          <a:p>
            <a:pPr>
              <a:buNone/>
            </a:pPr>
            <a:r>
              <a:rPr lang="ru-RU" smtClean="0"/>
              <a:t>(4 </a:t>
            </a:r>
            <a:r>
              <a:rPr lang="ru-RU" smtClean="0"/>
              <a:t>× </a:t>
            </a:r>
            <a:r>
              <a:rPr lang="ru-RU" smtClean="0"/>
              <a:t>6)</a:t>
            </a:r>
            <a:r>
              <a:rPr lang="ru-RU" smtClean="0"/>
              <a:t> </a:t>
            </a:r>
            <a:r>
              <a:rPr lang="ru-RU" smtClean="0"/>
              <a:t>× </a:t>
            </a:r>
            <a:r>
              <a:rPr lang="ru-RU" smtClean="0"/>
              <a:t>5  =  4 </a:t>
            </a:r>
            <a:r>
              <a:rPr lang="ru-RU" smtClean="0"/>
              <a:t>× </a:t>
            </a:r>
            <a:r>
              <a:rPr lang="ru-RU" smtClean="0"/>
              <a:t>(6 </a:t>
            </a:r>
            <a:r>
              <a:rPr lang="ru-RU" smtClean="0"/>
              <a:t>× </a:t>
            </a:r>
            <a:r>
              <a:rPr lang="ru-RU" smtClean="0"/>
              <a:t>5) = 4 </a:t>
            </a:r>
            <a:r>
              <a:rPr lang="ru-RU" smtClean="0"/>
              <a:t>× </a:t>
            </a:r>
            <a:r>
              <a:rPr lang="ru-RU" smtClean="0"/>
              <a:t>30 = 120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Вычисли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5  × 10</a:t>
            </a:r>
          </a:p>
          <a:p>
            <a:pPr>
              <a:buNone/>
            </a:pPr>
            <a:r>
              <a:rPr lang="ru-RU" dirty="0" smtClean="0"/>
              <a:t> 7  × 8 </a:t>
            </a:r>
          </a:p>
          <a:p>
            <a:pPr>
              <a:buNone/>
            </a:pPr>
            <a:r>
              <a:rPr lang="ru-RU" dirty="0" smtClean="0"/>
              <a:t> 6  × 9</a:t>
            </a:r>
          </a:p>
          <a:p>
            <a:pPr>
              <a:buNone/>
            </a:pPr>
            <a:r>
              <a:rPr lang="ru-RU" dirty="0" smtClean="0"/>
              <a:t> 7  × 6</a:t>
            </a:r>
          </a:p>
          <a:p>
            <a:pPr>
              <a:buNone/>
            </a:pPr>
            <a:r>
              <a:rPr lang="ru-RU" dirty="0" smtClean="0"/>
              <a:t> 5  × 5</a:t>
            </a:r>
          </a:p>
          <a:p>
            <a:pPr>
              <a:buNone/>
            </a:pPr>
            <a:r>
              <a:rPr lang="ru-RU" dirty="0" smtClean="0"/>
              <a:t> 9  × 8</a:t>
            </a:r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4 ×  8</a:t>
            </a:r>
          </a:p>
          <a:p>
            <a:pPr>
              <a:buNone/>
            </a:pPr>
            <a:r>
              <a:rPr lang="ru-RU" dirty="0" smtClean="0"/>
              <a:t> 7 ×  7</a:t>
            </a:r>
          </a:p>
          <a:p>
            <a:pPr>
              <a:buNone/>
            </a:pPr>
            <a:r>
              <a:rPr lang="ru-RU" dirty="0" smtClean="0"/>
              <a:t> 3   ×  9</a:t>
            </a:r>
          </a:p>
          <a:p>
            <a:pPr>
              <a:buNone/>
            </a:pPr>
            <a:r>
              <a:rPr lang="ru-RU" dirty="0" smtClean="0"/>
              <a:t> 3  ×  30</a:t>
            </a:r>
          </a:p>
          <a:p>
            <a:pPr marL="514350" indent="-514350">
              <a:buNone/>
            </a:pPr>
            <a:r>
              <a:rPr lang="ru-RU" dirty="0" smtClean="0"/>
              <a:t> 5  ×   20</a:t>
            </a:r>
          </a:p>
          <a:p>
            <a:pPr>
              <a:buNone/>
            </a:pPr>
            <a:r>
              <a:rPr lang="ru-RU" dirty="0" smtClean="0"/>
              <a:t> 40 ×  2</a:t>
            </a:r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>
            <a:off x="5266481" y="671332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Проверь себя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50</a:t>
            </a:r>
          </a:p>
          <a:p>
            <a:r>
              <a:rPr lang="ru-RU" dirty="0" smtClean="0"/>
              <a:t>56</a:t>
            </a:r>
          </a:p>
          <a:p>
            <a:r>
              <a:rPr lang="ru-RU" dirty="0" smtClean="0"/>
              <a:t>54</a:t>
            </a:r>
          </a:p>
          <a:p>
            <a:r>
              <a:rPr lang="ru-RU" dirty="0" smtClean="0"/>
              <a:t>42</a:t>
            </a:r>
          </a:p>
          <a:p>
            <a:r>
              <a:rPr lang="ru-RU" dirty="0" smtClean="0"/>
              <a:t>25</a:t>
            </a:r>
          </a:p>
          <a:p>
            <a:r>
              <a:rPr lang="ru-RU" dirty="0" smtClean="0"/>
              <a:t>72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32</a:t>
            </a:r>
          </a:p>
          <a:p>
            <a:r>
              <a:rPr lang="ru-RU" dirty="0" smtClean="0"/>
              <a:t>49</a:t>
            </a:r>
          </a:p>
          <a:p>
            <a:r>
              <a:rPr lang="ru-RU" dirty="0" smtClean="0"/>
              <a:t>27</a:t>
            </a:r>
          </a:p>
          <a:p>
            <a:r>
              <a:rPr lang="ru-RU" dirty="0" smtClean="0"/>
              <a:t>90</a:t>
            </a:r>
          </a:p>
          <a:p>
            <a:r>
              <a:rPr lang="ru-RU" dirty="0" smtClean="0"/>
              <a:t>100</a:t>
            </a:r>
          </a:p>
          <a:p>
            <a:r>
              <a:rPr lang="ru-RU" dirty="0" smtClean="0"/>
              <a:t>80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Сделайте 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6  × 30 = (6 </a:t>
            </a:r>
            <a:r>
              <a:rPr lang="ru-RU" smtClean="0"/>
              <a:t>× ) </a:t>
            </a:r>
            <a:r>
              <a:rPr lang="ru-RU" dirty="0" smtClean="0"/>
              <a:t>× 10 = 180</a:t>
            </a:r>
          </a:p>
          <a:p>
            <a:pPr>
              <a:buNone/>
            </a:pPr>
            <a:r>
              <a:rPr lang="ru-RU" dirty="0" smtClean="0"/>
              <a:t> 40  ×  70 =(4 × 7) × 10 × 10  = 2800</a:t>
            </a:r>
          </a:p>
          <a:p>
            <a:pPr marL="514350" indent="-514350">
              <a:buNone/>
            </a:pPr>
            <a:r>
              <a:rPr lang="ru-RU" dirty="0" smtClean="0"/>
              <a:t>50  ×  80 =(5 × 8) × 10 × 10  = 4000</a:t>
            </a:r>
          </a:p>
          <a:p>
            <a:pPr>
              <a:buNone/>
            </a:pPr>
            <a:r>
              <a:rPr lang="ru-RU" dirty="0" smtClean="0"/>
              <a:t>300  ×  80 = (3 × 8) × 100 × 10  = 24000</a:t>
            </a:r>
          </a:p>
          <a:p>
            <a:pPr>
              <a:buNone/>
            </a:pPr>
            <a:r>
              <a:rPr lang="ru-RU" dirty="0" smtClean="0"/>
              <a:t>90   ×  900 =(9 × 9) × 10 × 100 = 81000</a:t>
            </a:r>
          </a:p>
          <a:p>
            <a:pPr>
              <a:buNone/>
            </a:pPr>
            <a:r>
              <a:rPr lang="ru-RU" dirty="0" smtClean="0"/>
              <a:t>    Чтобы найти произведение круглых чисел, можно выполнить умножение, отбросив нули на конце, а затем приписать столько нулей, сколько их всего было отброшено.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7242048" cy="1143000"/>
          </a:xfrm>
        </p:spPr>
        <p:txBody>
          <a:bodyPr/>
          <a:lstStyle/>
          <a:p>
            <a:r>
              <a:rPr lang="ru-RU" dirty="0" smtClean="0"/>
              <a:t>Молодцы!   Вперёд!</a:t>
            </a:r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1200150"/>
            <a:ext cx="42862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284</TotalTime>
  <Words>234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 Мы – математики!</vt:lpstr>
      <vt:lpstr>Свойства умножения </vt:lpstr>
      <vt:lpstr>Вычисли :</vt:lpstr>
      <vt:lpstr>Проверь себя !</vt:lpstr>
      <vt:lpstr> Сделайте вывод</vt:lpstr>
      <vt:lpstr>Молодцы!   Вперёд!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</dc:title>
  <dc:creator>Алиса</dc:creator>
  <cp:lastModifiedBy>Алиса</cp:lastModifiedBy>
  <cp:revision>36</cp:revision>
  <dcterms:created xsi:type="dcterms:W3CDTF">2011-11-14T17:30:02Z</dcterms:created>
  <dcterms:modified xsi:type="dcterms:W3CDTF">2012-04-17T17:09:40Z</dcterms:modified>
</cp:coreProperties>
</file>