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media/image3.jpe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310061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51522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823484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604420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930242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63386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525322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553861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163795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706716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185825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3EB8D1-9750-472F-AC68-938F20CFE066}" type="datetimeFigureOut">
              <a:rPr lang="ru-RU" smtClean="0"/>
              <a:t>08.12.2012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1603EE-772F-4AF5-B8DC-887D5B16297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3949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://www.mega-tapety.info/resize/zwierzeta-pozostale-2560-1600-3604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5576" y="476672"/>
            <a:ext cx="7488832" cy="554461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6585045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2" name="Picture 4" descr="http://i1.i.ua/prikol/pic/6/1/659516_686042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9592" y="908720"/>
            <a:ext cx="7488832" cy="547260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7701661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70C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 descr="http://img.nr2.ru/pict/arts1/36/86/368696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87624" y="836712"/>
            <a:ext cx="6696744" cy="511256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503036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70C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100" name="Picture 4" descr="http://img-fotki.yandex.ru/get/5820/74114864.24a/0_96aa0_98ff2b33_XL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4408" y="476672"/>
            <a:ext cx="7836024" cy="597666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929365939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0</Words>
  <Application>Microsoft Office PowerPoint</Application>
  <PresentationFormat>Экран (4:3)</PresentationFormat>
  <Paragraphs>0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Налия Наримановна</dc:creator>
  <cp:lastModifiedBy>Налия Наримановна</cp:lastModifiedBy>
  <cp:revision>2</cp:revision>
  <dcterms:created xsi:type="dcterms:W3CDTF">2012-12-08T13:07:52Z</dcterms:created>
  <dcterms:modified xsi:type="dcterms:W3CDTF">2012-12-08T13:18:55Z</dcterms:modified>
</cp:coreProperties>
</file>

<file path=docProps/thumbnail.jpeg>
</file>