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3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10/14/2012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Сергей Михалков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581400"/>
            <a:ext cx="7854696" cy="1399736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C000"/>
                </a:solidFill>
              </a:rPr>
              <a:t>Как друзья познаются</a:t>
            </a:r>
            <a:endParaRPr lang="ru-RU" sz="44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Сергей Владимирович Михалков</a:t>
            </a:r>
            <a:endParaRPr lang="ru-RU" dirty="0"/>
          </a:p>
        </p:txBody>
      </p:sp>
      <p:pic>
        <p:nvPicPr>
          <p:cNvPr id="1026" name="Picture 2" descr="C:\Documents and Settings\Администратор\Рабочий стол\mihalkov 2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2133600"/>
            <a:ext cx="2857500" cy="3962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86201" y="2286000"/>
            <a:ext cx="5105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Советский русский писатель, поэт, баснописец драматург, военный корреспондент, автор текстов гимнов Советского Союза и гимна Российской Федерации, председатель СП РСФСР. Наибольшую известность Михалкову принесли его произведения для детей. </a:t>
            </a:r>
          </a:p>
          <a:p>
            <a:endParaRPr lang="ru-RU" dirty="0" smtClean="0"/>
          </a:p>
          <a:p>
            <a:r>
              <a:rPr lang="ru-RU" dirty="0" smtClean="0"/>
              <a:t>    Родился 13 марта 1913 года в Москве в семье  Владимира Александровича Михалкова и Ольги Михайловны Михалковой (урождённой Глебовой).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Произведения С.Михалкова</a:t>
            </a:r>
            <a:endParaRPr lang="ru-RU" dirty="0"/>
          </a:p>
        </p:txBody>
      </p:sp>
      <p:pic>
        <p:nvPicPr>
          <p:cNvPr id="2050" name="Picture 2" descr="C:\Documents and Settings\Администратор\Рабочий стол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20384222">
            <a:off x="990600" y="2133600"/>
            <a:ext cx="1524000" cy="1990725"/>
          </a:xfrm>
          <a:prstGeom prst="rect">
            <a:avLst/>
          </a:prstGeom>
          <a:noFill/>
        </p:spPr>
      </p:pic>
      <p:pic>
        <p:nvPicPr>
          <p:cNvPr id="2051" name="Picture 3" descr="C:\Documents and Settings\Администратор\Рабочий стол\images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2057400"/>
            <a:ext cx="2143125" cy="2133600"/>
          </a:xfrm>
          <a:prstGeom prst="rect">
            <a:avLst/>
          </a:prstGeom>
          <a:noFill/>
        </p:spPr>
      </p:pic>
      <p:pic>
        <p:nvPicPr>
          <p:cNvPr id="2052" name="Picture 4" descr="C:\Documents and Settings\Администратор\Рабочий стол\images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650990">
            <a:off x="4371016" y="2106246"/>
            <a:ext cx="1524000" cy="2057400"/>
          </a:xfrm>
          <a:prstGeom prst="rect">
            <a:avLst/>
          </a:prstGeom>
          <a:noFill/>
        </p:spPr>
      </p:pic>
      <p:pic>
        <p:nvPicPr>
          <p:cNvPr id="2053" name="Picture 5" descr="C:\Documents and Settings\Администратор\Рабочий стол\images (3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552102">
            <a:off x="5867400" y="1828800"/>
            <a:ext cx="1676400" cy="2590800"/>
          </a:xfrm>
          <a:prstGeom prst="rect">
            <a:avLst/>
          </a:prstGeom>
          <a:noFill/>
        </p:spPr>
      </p:pic>
      <p:pic>
        <p:nvPicPr>
          <p:cNvPr id="2054" name="Picture 6" descr="C:\Documents and Settings\Администратор\Рабочий стол\images (4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0872737">
            <a:off x="1083032" y="3895667"/>
            <a:ext cx="1809750" cy="2524125"/>
          </a:xfrm>
          <a:prstGeom prst="rect">
            <a:avLst/>
          </a:prstGeom>
          <a:noFill/>
        </p:spPr>
      </p:pic>
      <p:pic>
        <p:nvPicPr>
          <p:cNvPr id="2055" name="Picture 7" descr="C:\Documents and Settings\Администратор\Рабочий стол\images (5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48000" y="3962400"/>
            <a:ext cx="1876425" cy="2428875"/>
          </a:xfrm>
          <a:prstGeom prst="rect">
            <a:avLst/>
          </a:prstGeom>
          <a:noFill/>
        </p:spPr>
      </p:pic>
      <p:pic>
        <p:nvPicPr>
          <p:cNvPr id="2056" name="Picture 8" descr="C:\Documents and Settings\Администратор\Рабочий стол\images (6)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1273218">
            <a:off x="6884980" y="4138052"/>
            <a:ext cx="1487080" cy="2298214"/>
          </a:xfrm>
          <a:prstGeom prst="rect">
            <a:avLst/>
          </a:prstGeom>
          <a:noFill/>
        </p:spPr>
      </p:pic>
      <p:pic>
        <p:nvPicPr>
          <p:cNvPr id="2057" name="Picture 9" descr="C:\Documents and Settings\Администратор\Рабочий стол\images (7)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21253143">
            <a:off x="4976984" y="4189716"/>
            <a:ext cx="1592025" cy="20696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771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/>
              <a:t>С. Михалков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Как друзья познаются</a:t>
            </a:r>
            <a:endParaRPr lang="ru-RU" i="1" dirty="0"/>
          </a:p>
        </p:txBody>
      </p:sp>
      <p:pic>
        <p:nvPicPr>
          <p:cNvPr id="1026" name="Picture 2" descr="C:\Documents and Settings\Администратор\Рабочий стол\9471129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90750" y="2347912"/>
            <a:ext cx="4762500" cy="3686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i="1" dirty="0" smtClean="0"/>
              <a:t>  </a:t>
            </a:r>
            <a:r>
              <a:rPr lang="ru-RU" sz="3200" b="1" dirty="0" smtClean="0"/>
              <a:t>Басня- </a:t>
            </a:r>
            <a:r>
              <a:rPr lang="ru-RU" sz="3200" dirty="0" smtClean="0"/>
              <a:t>это небольшое произведение</a:t>
            </a:r>
            <a:r>
              <a:rPr lang="ru-RU" sz="3200" dirty="0" smtClean="0"/>
              <a:t>,</a:t>
            </a:r>
          </a:p>
          <a:p>
            <a:pPr>
              <a:buNone/>
            </a:pPr>
            <a:r>
              <a:rPr lang="ru-RU" sz="3200" dirty="0" smtClean="0"/>
              <a:t> </a:t>
            </a:r>
            <a:r>
              <a:rPr lang="ru-RU" sz="3200" dirty="0" smtClean="0"/>
              <a:t>в котором через образцы животных рассматриваются разные пороки, </a:t>
            </a:r>
            <a:r>
              <a:rPr lang="ru-RU" sz="3200" smtClean="0"/>
              <a:t>недостатки </a:t>
            </a:r>
            <a:r>
              <a:rPr lang="ru-RU" sz="3200" smtClean="0"/>
              <a:t>людей - ложь</a:t>
            </a:r>
            <a:r>
              <a:rPr lang="ru-RU" sz="3200" dirty="0" smtClean="0"/>
              <a:t>, хитрость, жадность, глупость.</a:t>
            </a:r>
          </a:p>
          <a:p>
            <a:pPr>
              <a:buNone/>
            </a:pPr>
            <a:r>
              <a:rPr lang="ru-RU" sz="3200" b="1" dirty="0" smtClean="0"/>
              <a:t>Мораль</a:t>
            </a:r>
            <a:r>
              <a:rPr lang="ru-RU" sz="3200" dirty="0" smtClean="0"/>
              <a:t> – поучительный вывод, урок.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200" dirty="0" smtClean="0"/>
              <a:t>С. Михалков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Как друзья познаются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114800"/>
          </a:xfrm>
        </p:spPr>
        <p:txBody>
          <a:bodyPr/>
          <a:lstStyle/>
          <a:p>
            <a:r>
              <a:rPr lang="ru-RU" dirty="0" smtClean="0"/>
              <a:t>Почему Бобёр не хотел идти дальше вместе с Лисой и Кабаном?</a:t>
            </a:r>
          </a:p>
          <a:p>
            <a:r>
              <a:rPr lang="ru-RU" dirty="0" smtClean="0"/>
              <a:t>Как же поступают настоящие друзья?</a:t>
            </a:r>
          </a:p>
          <a:p>
            <a:r>
              <a:rPr lang="ru-RU" dirty="0" smtClean="0"/>
              <a:t>Какова мораль басни?</a:t>
            </a:r>
          </a:p>
          <a:p>
            <a:r>
              <a:rPr lang="ru-RU" dirty="0" smtClean="0"/>
              <a:t>«Сам пропадай, а товарища выручай». Как вы понимаете эту пословицу?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Пословицы о дружбе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7338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Друзья познаются в беде</a:t>
            </a:r>
          </a:p>
          <a:p>
            <a:r>
              <a:rPr lang="ru-RU" sz="3600" dirty="0" smtClean="0"/>
              <a:t>Друга ищи, а найдёшь - береги.</a:t>
            </a:r>
          </a:p>
          <a:p>
            <a:r>
              <a:rPr lang="ru-RU" sz="3600" dirty="0" smtClean="0"/>
              <a:t>Верному другу цены нет.</a:t>
            </a:r>
            <a:endParaRPr lang="ru-RU" sz="3600" dirty="0"/>
          </a:p>
        </p:txBody>
      </p:sp>
      <p:pic>
        <p:nvPicPr>
          <p:cNvPr id="2050" name="Picture 2" descr="C:\Documents and Settings\Администратор\Мои документы\Downloads\бобё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4267200"/>
            <a:ext cx="2362200" cy="1933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/>
          <a:lstStyle/>
          <a:p>
            <a:pPr algn="ctr"/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962400"/>
          </a:xfrm>
        </p:spPr>
        <p:txBody>
          <a:bodyPr/>
          <a:lstStyle/>
          <a:p>
            <a:r>
              <a:rPr lang="ru-RU" dirty="0" smtClean="0"/>
              <a:t>Подготовить чтение басни по ролям.</a:t>
            </a:r>
          </a:p>
          <a:p>
            <a:r>
              <a:rPr lang="ru-RU" dirty="0" smtClean="0"/>
              <a:t>Нарисовать рисунок одного персонажа басни</a:t>
            </a:r>
            <a:endParaRPr lang="ru-RU" dirty="0"/>
          </a:p>
        </p:txBody>
      </p:sp>
      <p:pic>
        <p:nvPicPr>
          <p:cNvPr id="3075" name="Picture 3" descr="C:\Documents and Settings\Администратор\Мои документы\Downloads\лиса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7676" y="3505201"/>
            <a:ext cx="1322553" cy="2743200"/>
          </a:xfrm>
          <a:prstGeom prst="rect">
            <a:avLst/>
          </a:prstGeom>
          <a:noFill/>
        </p:spPr>
      </p:pic>
      <p:pic>
        <p:nvPicPr>
          <p:cNvPr id="3076" name="Picture 4" descr="C:\Documents and Settings\Администратор\Мои документы\Downloads\бобё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3886200"/>
            <a:ext cx="2362200" cy="1933575"/>
          </a:xfrm>
          <a:prstGeom prst="rect">
            <a:avLst/>
          </a:prstGeom>
          <a:noFill/>
        </p:spPr>
      </p:pic>
      <p:pic>
        <p:nvPicPr>
          <p:cNvPr id="3078" name="Picture 6" descr="C:\Documents and Settings\Администратор\Рабочий стол\images (8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57600" y="3581400"/>
            <a:ext cx="1866900" cy="2447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109</TotalTime>
  <Words>124</Words>
  <PresentationFormat>Экран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Сергей Михалков</vt:lpstr>
      <vt:lpstr>Сергей Владимирович Михалков</vt:lpstr>
      <vt:lpstr>Произведения С.Михалкова</vt:lpstr>
      <vt:lpstr>      С. Михалков Как друзья познаются</vt:lpstr>
      <vt:lpstr>Слайд 5</vt:lpstr>
      <vt:lpstr>С. Михалков Как друзья познаются</vt:lpstr>
      <vt:lpstr>Пословицы о дружбе</vt:lpstr>
      <vt:lpstr>Домашнее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Сергей Михалков</dc:title>
  <cp:lastModifiedBy>Alisha</cp:lastModifiedBy>
  <cp:revision>17</cp:revision>
  <dcterms:modified xsi:type="dcterms:W3CDTF">2012-10-14T11:17:09Z</dcterms:modified>
</cp:coreProperties>
</file>