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B51383-2900-4E00-A1E9-2A21003ED9BA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E5A501-189A-4027-B659-FFECFC36C815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/>
        </p:nvSpPr>
        <p:spPr bwMode="auto">
          <a:xfrm>
            <a:off x="285720" y="642918"/>
            <a:ext cx="8643998" cy="55092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arenR"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Увеличьте 12 на 56. </a:t>
            </a:r>
            <a:endParaRPr kumimoji="0" lang="ru-RU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arenR"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Первое слагаемое 35. Сумма 77. </a:t>
            </a: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lang="ru-RU" sz="3200" b="1" dirty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3200" b="1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</a:t>
            </a: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Найти неизвестное слагаемое. </a:t>
            </a:r>
            <a:endParaRPr kumimoji="0" lang="ru-RU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arenR"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Найдите произведение чисел 9 и 40. </a:t>
            </a:r>
            <a:endParaRPr kumimoji="0" lang="ru-RU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arenR"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Найдите число, которое меньше 70 на 17. </a:t>
            </a:r>
            <a:endParaRPr kumimoji="0" lang="ru-RU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arenR"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Увеличьте число 9 в 100 раз. </a:t>
            </a:r>
            <a:endParaRPr kumimoji="0" lang="ru-RU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arenR"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Первое слагаемое  9, второе 24. </a:t>
            </a: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lang="ru-RU" sz="3200" b="1" dirty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3200" b="1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</a:t>
            </a: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Найдите сумму. </a:t>
            </a:r>
            <a:endParaRPr kumimoji="0" lang="ru-RU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arenR"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Первый множитель 7, произведение 42.  Найдите второй множитель. </a:t>
            </a:r>
            <a:endParaRPr kumimoji="0" lang="ru-RU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arenR"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Какое число меньше 560 в 10 раз. </a:t>
            </a:r>
            <a:endParaRPr kumimoji="0" lang="ru-RU" sz="4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2143116"/>
            <a:ext cx="8229600" cy="1971676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ru-RU" sz="4800" b="1" dirty="0">
                <a:latin typeface="Times New Roman" pitchFamily="18" charset="0"/>
                <a:cs typeface="Times New Roman" pitchFamily="18" charset="0"/>
              </a:rPr>
              <a:t>68, 42, 360, 53, 900, 33, 6, 56.</a:t>
            </a:r>
          </a:p>
          <a:p>
            <a:pPr algn="ctr">
              <a:buNone/>
            </a:pPr>
            <a:endParaRPr lang="ru-RU" sz="48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86</Words>
  <Application>Microsoft Office PowerPoint</Application>
  <PresentationFormat>Экран (4:3)</PresentationFormat>
  <Paragraphs>11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Слайд 1</vt:lpstr>
      <vt:lpstr>Слайд 2</vt:lpstr>
    </vt:vector>
  </TitlesOfParts>
  <Company>149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poi</dc:creator>
  <cp:lastModifiedBy>poi</cp:lastModifiedBy>
  <cp:revision>1</cp:revision>
  <dcterms:created xsi:type="dcterms:W3CDTF">2011-11-18T09:45:05Z</dcterms:created>
  <dcterms:modified xsi:type="dcterms:W3CDTF">2011-11-18T09:50:19Z</dcterms:modified>
</cp:coreProperties>
</file>

<file path=docProps/thumbnail.jpeg>
</file>