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51383-2900-4E00-A1E9-2A21003ED9BA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5A501-189A-4027-B659-FFECFC36C8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85720" y="642918"/>
            <a:ext cx="8643998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Увеличьте 12 на 56.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Первое слагаемое 35. Сумма 77.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неизвестное слагаемое.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произведение чисел 9 и 40.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число, которое меньше 70 на 17.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Увеличьте число 9 в 100 раз.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Первое слагаемое  9, второе 24.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сумму.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множитель 7, произведение 42.  Найдите второй множитель.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число меньше 560 в 10 раз.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19716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68, 42, 360, 53, 900, 33, 6, 56.</a:t>
            </a:r>
          </a:p>
          <a:p>
            <a:pPr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86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149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poi</dc:creator>
  <cp:lastModifiedBy>poi</cp:lastModifiedBy>
  <cp:revision>1</cp:revision>
  <dcterms:created xsi:type="dcterms:W3CDTF">2011-11-18T09:45:05Z</dcterms:created>
  <dcterms:modified xsi:type="dcterms:W3CDTF">2011-11-18T09:50:19Z</dcterms:modified>
</cp:coreProperties>
</file>