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65" r:id="rId3"/>
    <p:sldId id="262" r:id="rId4"/>
    <p:sldId id="263" r:id="rId5"/>
    <p:sldId id="267" r:id="rId6"/>
    <p:sldId id="266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BE1DF-5DE9-473A-B7F5-8C97984C956D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B4E0C-9F51-4600-A9D2-3C49605DD0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875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34515"/>
          </a:xfrm>
        </p:spPr>
        <p:txBody>
          <a:bodyPr>
            <a:noAutofit/>
          </a:bodyPr>
          <a:lstStyle/>
          <a:p>
            <a:pPr algn="ctr"/>
            <a:r>
              <a:rPr lang="ru-RU" sz="4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Мы </a:t>
            </a:r>
            <a:r>
              <a:rPr lang="ru-RU" sz="4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ru-RU" sz="480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уроке </a:t>
            </a:r>
            <a:r>
              <a:rPr lang="ru-RU" sz="4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математики</a:t>
            </a:r>
            <a:r>
              <a:rPr lang="ru-RU" sz="4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</a:t>
            </a:r>
            <a:endParaRPr lang="ru-RU" sz="48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3"/>
            <a:ext cx="6336704" cy="4824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060848"/>
            <a:ext cx="7239000" cy="3744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4400" b="1" i="1" u="sng" dirty="0" smtClean="0"/>
              <a:t>ТЕСТ</a:t>
            </a:r>
          </a:p>
          <a:p>
            <a:pPr algn="ctr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</a:t>
            </a:r>
            <a:r>
              <a:rPr lang="ru-RU" sz="4800" b="1" dirty="0" smtClean="0"/>
              <a:t>МАТЕМАТИКА 2</a:t>
            </a:r>
          </a:p>
          <a:p>
            <a:pPr algn="ctr">
              <a:buNone/>
            </a:pPr>
            <a:r>
              <a:rPr lang="ru-RU" sz="4800" b="1" dirty="0" smtClean="0"/>
              <a:t>КОМПЬЮТЕР</a:t>
            </a:r>
          </a:p>
          <a:p>
            <a:pPr algn="ctr">
              <a:buNone/>
            </a:pPr>
            <a:r>
              <a:rPr lang="ru-RU" sz="4800" b="1" dirty="0" smtClean="0"/>
              <a:t>М2 С11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239000" cy="732696"/>
          </a:xfrm>
        </p:spPr>
        <p:txBody>
          <a:bodyPr>
            <a:noAutofit/>
          </a:bodyPr>
          <a:lstStyle/>
          <a:p>
            <a:pPr algn="ctr"/>
            <a:r>
              <a:rPr lang="ru-RU" sz="6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УСТНЫЙ СЧЕТ</a:t>
            </a:r>
            <a:endParaRPr lang="ru-RU" sz="6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936" y="476672"/>
            <a:ext cx="7242048" cy="732696"/>
          </a:xfrm>
        </p:spPr>
        <p:txBody>
          <a:bodyPr/>
          <a:lstStyle/>
          <a:p>
            <a:r>
              <a:rPr lang="ru-RU" sz="4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КАМЕШКИ - ДЕСЯТКИ</a:t>
            </a:r>
            <a:endParaRPr lang="ru-RU" sz="44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5266481" y="671332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25077"/>
            <a:ext cx="8040155" cy="4849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8291264" cy="2836911"/>
          </a:xfrm>
        </p:spPr>
        <p:txBody>
          <a:bodyPr>
            <a:noAutofit/>
          </a:bodyPr>
          <a:lstStyle/>
          <a:p>
            <a:endParaRPr lang="ru-RU" sz="4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и ДЕЛЕНИЕ</a:t>
            </a:r>
          </a:p>
          <a:p>
            <a:pPr marL="0" indent="0">
              <a:buNone/>
            </a:pP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10 и 100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880" cy="936104"/>
          </a:xfrm>
        </p:spPr>
        <p:txBody>
          <a:bodyPr>
            <a:normAutofit/>
          </a:bodyPr>
          <a:lstStyle/>
          <a:p>
            <a:pPr algn="ctr"/>
            <a:r>
              <a:rPr lang="ru-RU" sz="5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ТЕМА УРОКА:</a:t>
            </a:r>
            <a:endParaRPr lang="ru-RU" sz="54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352928" cy="44862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         При  умножении числа на 10 </a:t>
            </a:r>
          </a:p>
          <a:p>
            <a:pPr>
              <a:buNone/>
            </a:pPr>
            <a:r>
              <a:rPr lang="ru-RU" sz="3500" dirty="0" smtClean="0"/>
              <a:t>к нему можно …… </a:t>
            </a:r>
          </a:p>
          <a:p>
            <a:pPr>
              <a:buNone/>
            </a:pPr>
            <a:r>
              <a:rPr lang="ru-RU" sz="3500" dirty="0" smtClean="0"/>
              <a:t>а при умножении на 100 - …</a:t>
            </a:r>
            <a:endParaRPr lang="ru-RU" sz="3500" dirty="0"/>
          </a:p>
          <a:p>
            <a:pPr>
              <a:buNone/>
            </a:pPr>
            <a:endParaRPr lang="ru-RU" sz="3500" dirty="0" smtClean="0"/>
          </a:p>
          <a:p>
            <a:pPr>
              <a:buFont typeface="Wingdings" pitchFamily="2" charset="2"/>
              <a:buChar char="Ø"/>
            </a:pPr>
            <a:r>
              <a:rPr lang="ru-RU" sz="3500" dirty="0" smtClean="0"/>
              <a:t>         При делении числа на 10 можно … </a:t>
            </a:r>
          </a:p>
          <a:p>
            <a:pPr>
              <a:buNone/>
            </a:pPr>
            <a:r>
              <a:rPr lang="ru-RU" sz="3500" dirty="0" smtClean="0"/>
              <a:t>а при делении на 100- …</a:t>
            </a:r>
            <a:endParaRPr lang="ru-RU" sz="3500" dirty="0"/>
          </a:p>
          <a:p>
            <a:pPr>
              <a:buNone/>
            </a:pPr>
            <a:endParaRPr lang="ru-RU" sz="3500" dirty="0" smtClean="0"/>
          </a:p>
          <a:p>
            <a:pPr>
              <a:buNone/>
            </a:pPr>
            <a:endParaRPr lang="ru-RU" sz="3500" dirty="0"/>
          </a:p>
          <a:p>
            <a:pPr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239000" cy="732696"/>
          </a:xfrm>
        </p:spPr>
        <p:txBody>
          <a:bodyPr/>
          <a:lstStyle/>
          <a:p>
            <a:pPr algn="ctr"/>
            <a:r>
              <a:rPr lang="ru-RU" sz="4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СДЕЛАЙТЕ ВЫВОД</a:t>
            </a:r>
            <a:endParaRPr lang="ru-RU" sz="48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012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</a:t>
            </a:r>
          </a:p>
          <a:p>
            <a:pPr marL="0" indent="-18000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dirty="0"/>
              <a:t> </a:t>
            </a:r>
            <a:r>
              <a:rPr lang="ru-RU" sz="2800" dirty="0" smtClean="0"/>
              <a:t> </a:t>
            </a:r>
            <a:r>
              <a:rPr lang="ru-RU" sz="2800" dirty="0" smtClean="0"/>
              <a:t>При  умножении числа на 10 к нему </a:t>
            </a:r>
          </a:p>
          <a:p>
            <a:pPr marL="0" indent="-180000">
              <a:spcBef>
                <a:spcPts val="0"/>
              </a:spcBef>
              <a:buNone/>
            </a:pPr>
            <a:r>
              <a:rPr lang="ru-RU" sz="2800" dirty="0"/>
              <a:t>м</a:t>
            </a:r>
            <a:r>
              <a:rPr lang="ru-RU" sz="2800" dirty="0" smtClean="0"/>
              <a:t>ожно </a:t>
            </a:r>
            <a:r>
              <a:rPr lang="ru-RU" sz="2800" b="1" dirty="0" smtClean="0"/>
              <a:t>приписать справа один нуль</a:t>
            </a:r>
          </a:p>
          <a:p>
            <a:pPr marL="0" indent="-180000">
              <a:spcBef>
                <a:spcPts val="0"/>
              </a:spcBef>
              <a:buNone/>
            </a:pPr>
            <a:r>
              <a:rPr lang="ru-RU" sz="2800" dirty="0" smtClean="0"/>
              <a:t>а при умножении на 100 – </a:t>
            </a:r>
            <a:r>
              <a:rPr lang="ru-RU" sz="2800" b="1" dirty="0" smtClean="0"/>
              <a:t>два нуля</a:t>
            </a:r>
          </a:p>
          <a:p>
            <a:pPr marL="0" indent="-180000">
              <a:spcBef>
                <a:spcPts val="0"/>
              </a:spcBef>
              <a:buNone/>
            </a:pPr>
            <a:endParaRPr lang="ru-RU" sz="2800" b="1" dirty="0" smtClean="0"/>
          </a:p>
          <a:p>
            <a:pPr marL="0" indent="-18000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dirty="0" smtClean="0"/>
              <a:t>  При делении числа на 10 </a:t>
            </a:r>
            <a:r>
              <a:rPr lang="ru-RU" sz="2800" b="1" dirty="0" smtClean="0"/>
              <a:t>можно справа от него отбросить один нуль </a:t>
            </a:r>
          </a:p>
          <a:p>
            <a:pPr marL="0" indent="-180000">
              <a:spcBef>
                <a:spcPts val="0"/>
              </a:spcBef>
              <a:buNone/>
            </a:pPr>
            <a:r>
              <a:rPr lang="ru-RU" sz="2800" dirty="0" smtClean="0"/>
              <a:t>а при делении на 100 -</a:t>
            </a:r>
            <a:r>
              <a:rPr lang="ru-RU" sz="2800" b="1" dirty="0"/>
              <a:t>два нуля</a:t>
            </a:r>
          </a:p>
          <a:p>
            <a:pPr marL="0" indent="-180000">
              <a:spcBef>
                <a:spcPts val="0"/>
              </a:spcBef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75240" cy="1092736"/>
          </a:xfrm>
        </p:spPr>
        <p:txBody>
          <a:bodyPr/>
          <a:lstStyle/>
          <a:p>
            <a:pPr algn="ctr"/>
            <a:r>
              <a:rPr lang="ru-RU" sz="4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СДЕЛАЙТЕ ВЫВОД</a:t>
            </a:r>
            <a:endParaRPr lang="ru-RU" sz="48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7242048" cy="936104"/>
          </a:xfrm>
        </p:spPr>
        <p:txBody>
          <a:bodyPr>
            <a:noAutofit/>
          </a:bodyPr>
          <a:lstStyle/>
          <a:p>
            <a:r>
              <a:rPr lang="ru-RU" sz="66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Молодцы!   </a:t>
            </a:r>
            <a:endParaRPr lang="ru-RU" sz="66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00808"/>
            <a:ext cx="4680520" cy="4867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319</TotalTime>
  <Words>117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Сетка</vt:lpstr>
      <vt:lpstr> Мы - на уроке математики!</vt:lpstr>
      <vt:lpstr>УСТНЫЙ СЧЕТ</vt:lpstr>
      <vt:lpstr>        КАМЕШКИ - ДЕСЯТКИ</vt:lpstr>
      <vt:lpstr>   ТЕМА УРОКА:</vt:lpstr>
      <vt:lpstr> СДЕЛАЙТЕ ВЫВОД</vt:lpstr>
      <vt:lpstr> СДЕЛАЙТЕ ВЫВОД</vt:lpstr>
      <vt:lpstr>Молодцы!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Алиса</dc:creator>
  <cp:lastModifiedBy>68</cp:lastModifiedBy>
  <cp:revision>40</cp:revision>
  <dcterms:created xsi:type="dcterms:W3CDTF">2011-11-14T17:30:02Z</dcterms:created>
  <dcterms:modified xsi:type="dcterms:W3CDTF">2013-03-21T17:37:54Z</dcterms:modified>
</cp:coreProperties>
</file>