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0" r:id="rId2"/>
    <p:sldId id="258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90;&#1077;&#1084;&#1072;%20&#1091;&#1088;&#1086;&#1082;&#1072;.noteboo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Минутка чистописания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чистописа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057400"/>
            <a:ext cx="7859016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9302"/>
          </a:xfrm>
        </p:spPr>
        <p:txBody>
          <a:bodyPr/>
          <a:lstStyle/>
          <a:p>
            <a:pPr algn="ctr"/>
            <a:r>
              <a:rPr lang="ru-RU" dirty="0" smtClean="0"/>
              <a:t>Узнай тему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1217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3000" y="1219200"/>
            <a:ext cx="7696200" cy="5181600"/>
          </a:xfrm>
          <a:prstGeom prst="roundRect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uroki.es/images/stories/uroki/uroki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2133600"/>
            <a:ext cx="3200400" cy="3024379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12748"/>
            <a:ext cx="7498080" cy="90489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</a:rPr>
              <a:t>Таблица успеха</a:t>
            </a:r>
            <a:endParaRPr lang="ru-RU" b="1" dirty="0"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67472" y="1572424"/>
          <a:ext cx="856698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328"/>
                <a:gridCol w="533400"/>
                <a:gridCol w="528017"/>
                <a:gridCol w="538783"/>
                <a:gridCol w="1066800"/>
                <a:gridCol w="609600"/>
                <a:gridCol w="640477"/>
                <a:gridCol w="578723"/>
                <a:gridCol w="1143000"/>
                <a:gridCol w="609600"/>
                <a:gridCol w="609600"/>
                <a:gridCol w="628652"/>
              </a:tblGrid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ФИ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Данил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Софья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Эдик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Марсель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Иван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Артур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Вильдан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Милена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Рустем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Никита 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Виталий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Никита 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Ксения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Илья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Настя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Никита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Андрей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ru-RU" dirty="0" smtClean="0"/>
                        <a:t>Даша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Денис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Матвей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9702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1217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3000" y="609600"/>
            <a:ext cx="7696200" cy="5791200"/>
          </a:xfrm>
          <a:prstGeom prst="roundRect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81200" y="1524000"/>
            <a:ext cx="61033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http://thumbs.dreamstime.com/thumblarge_291/12165655887LhO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015343"/>
            <a:ext cx="2533650" cy="301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264</TotalTime>
  <Words>50</Words>
  <PresentationFormat>Экран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Минутка чистописания</vt:lpstr>
      <vt:lpstr>Узнай тему урока:</vt:lpstr>
      <vt:lpstr>Таблица успеха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 сентября. Классная работа.</dc:title>
  <cp:lastModifiedBy>Alisha</cp:lastModifiedBy>
  <cp:revision>21</cp:revision>
  <dcterms:modified xsi:type="dcterms:W3CDTF">2012-09-17T17:37:28Z</dcterms:modified>
</cp:coreProperties>
</file>