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B48E5-9CE3-4AF0-9E91-C5D7B598C565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8E414-7443-43DF-83A2-A44077568F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8E414-7443-43DF-83A2-A44077568F5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FE839-8554-461F-B973-722ECD96977A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A6AFE-2AC8-44BC-A7D2-1782FF9F8F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97649">
            <a:off x="831720" y="1702933"/>
            <a:ext cx="6927035" cy="3598589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ijaya" pitchFamily="34" charset="0"/>
                <a:cs typeface="Vijaya" pitchFamily="34" charset="0"/>
              </a:rPr>
              <a:t>Let’s go to the zoo</a:t>
            </a:r>
            <a:endParaRPr lang="ru-RU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Vijay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3600" dirty="0" smtClean="0"/>
              <a:t>In the Zoo you can see a giraffe and an</a:t>
            </a:r>
            <a:br>
              <a:rPr lang="en-US" sz="3600" dirty="0" smtClean="0"/>
            </a:br>
            <a:r>
              <a:rPr lang="en-US" sz="3600" dirty="0" smtClean="0"/>
              <a:t>elephant. The giraffe is tall and the elephant is tall. But the giraffe is </a:t>
            </a:r>
            <a:r>
              <a:rPr lang="en-US" sz="3600" b="1" dirty="0" smtClean="0">
                <a:solidFill>
                  <a:srgbClr val="FF0000"/>
                </a:solidFill>
              </a:rPr>
              <a:t>taller </a:t>
            </a:r>
            <a:r>
              <a:rPr lang="en-US" sz="3600" dirty="0" smtClean="0"/>
              <a:t>than the elephant. The giraffe is </a:t>
            </a:r>
            <a:r>
              <a:rPr lang="en-US" sz="3600" b="1" dirty="0" smtClean="0">
                <a:solidFill>
                  <a:srgbClr val="FF0000"/>
                </a:solidFill>
              </a:rPr>
              <a:t>the tallest </a:t>
            </a:r>
            <a:r>
              <a:rPr lang="en-US" sz="3600" dirty="0" smtClean="0"/>
              <a:t>in the world.</a:t>
            </a:r>
            <a:endParaRPr lang="ru-RU" sz="3600" dirty="0"/>
          </a:p>
        </p:txBody>
      </p:sp>
      <p:pic>
        <p:nvPicPr>
          <p:cNvPr id="1026" name="Picture 2" descr="C:\Users\Ольга\Documents\28-1ж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71744"/>
            <a:ext cx="2428892" cy="3999913"/>
          </a:xfrm>
          <a:prstGeom prst="rect">
            <a:avLst/>
          </a:prstGeom>
          <a:noFill/>
        </p:spPr>
      </p:pic>
      <p:pic>
        <p:nvPicPr>
          <p:cNvPr id="1027" name="Picture 3" descr="C:\Users\Ольга\Documents\28-1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500306"/>
            <a:ext cx="332817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/>
              <a:t>You can see a lion and a crocodile. They are dangerous. The lion is </a:t>
            </a:r>
            <a:r>
              <a:rPr lang="en-US" sz="3600" b="1" dirty="0" smtClean="0">
                <a:solidFill>
                  <a:srgbClr val="FF0000"/>
                </a:solidFill>
              </a:rPr>
              <a:t>more dangerous </a:t>
            </a:r>
            <a:r>
              <a:rPr lang="en-US" sz="3600" dirty="0" smtClean="0"/>
              <a:t>than the crocodile. The lion is </a:t>
            </a:r>
            <a:r>
              <a:rPr lang="en-US" sz="3600" b="1" dirty="0" smtClean="0">
                <a:solidFill>
                  <a:srgbClr val="FF0000"/>
                </a:solidFill>
              </a:rPr>
              <a:t>the most dangerous</a:t>
            </a:r>
            <a:r>
              <a:rPr lang="en-US" sz="3600" dirty="0" smtClean="0"/>
              <a:t> animal in the zoo.</a:t>
            </a:r>
            <a:endParaRPr lang="ru-RU" sz="3600" dirty="0"/>
          </a:p>
        </p:txBody>
      </p:sp>
      <p:pic>
        <p:nvPicPr>
          <p:cNvPr id="2050" name="Picture 2" descr="C:\Users\Ольга\Documents\28-1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286380" y="3429000"/>
            <a:ext cx="2500330" cy="2545791"/>
          </a:xfrm>
          <a:prstGeom prst="rect">
            <a:avLst/>
          </a:prstGeom>
          <a:noFill/>
        </p:spPr>
      </p:pic>
      <p:pic>
        <p:nvPicPr>
          <p:cNvPr id="2051" name="Picture 3" descr="E:\урок 5 класс\3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143248"/>
            <a:ext cx="3714776" cy="3449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/>
              <a:t>Crocodiles are long and vipers are long, too. But vipers are </a:t>
            </a:r>
            <a:r>
              <a:rPr lang="en-US" sz="3600" b="1" dirty="0" smtClean="0">
                <a:solidFill>
                  <a:srgbClr val="FF0000"/>
                </a:solidFill>
              </a:rPr>
              <a:t>longer</a:t>
            </a:r>
            <a:r>
              <a:rPr lang="en-US" sz="3600" dirty="0" smtClean="0"/>
              <a:t> than crocodiles. The viper is </a:t>
            </a:r>
            <a:r>
              <a:rPr lang="en-US" sz="3600" b="1" dirty="0" smtClean="0">
                <a:solidFill>
                  <a:srgbClr val="FF0000"/>
                </a:solidFill>
              </a:rPr>
              <a:t>the longest </a:t>
            </a:r>
            <a:r>
              <a:rPr lang="en-US" sz="3600" dirty="0" smtClean="0"/>
              <a:t>in the zoo.</a:t>
            </a:r>
            <a:endParaRPr lang="ru-RU" sz="3600" dirty="0"/>
          </a:p>
        </p:txBody>
      </p:sp>
      <p:pic>
        <p:nvPicPr>
          <p:cNvPr id="4" name="Picture 2" descr="C:\Users\Ольга\Documents\28-1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4878" y="2857496"/>
            <a:ext cx="3761976" cy="3830376"/>
          </a:xfrm>
          <a:prstGeom prst="rect">
            <a:avLst/>
          </a:prstGeom>
          <a:noFill/>
        </p:spPr>
      </p:pic>
      <p:pic>
        <p:nvPicPr>
          <p:cNvPr id="3074" name="Picture 2" descr="C:\Users\Ольга\Documents\28-1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3" y="2857496"/>
            <a:ext cx="3654501" cy="3543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Also you can see monkeys. The monkey is </a:t>
            </a:r>
            <a:r>
              <a:rPr lang="en-US" b="1" dirty="0" smtClean="0">
                <a:solidFill>
                  <a:srgbClr val="FF0000"/>
                </a:solidFill>
              </a:rPr>
              <a:t>the funniest </a:t>
            </a:r>
            <a:r>
              <a:rPr lang="en-US" dirty="0" smtClean="0"/>
              <a:t>in the zoo.</a:t>
            </a:r>
            <a:endParaRPr lang="ru-RU" dirty="0"/>
          </a:p>
        </p:txBody>
      </p:sp>
      <p:pic>
        <p:nvPicPr>
          <p:cNvPr id="4098" name="Picture 2" descr="C:\Users\Ольга\Documents\28-1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66616"/>
            <a:ext cx="3929090" cy="3788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91</Words>
  <Application>Microsoft Office PowerPoint</Application>
  <PresentationFormat>Экран (4:3)</PresentationFormat>
  <Paragraphs>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Let’s go to the zoo</vt:lpstr>
      <vt:lpstr>In the Zoo you can see a giraffe and an elephant. The giraffe is tall and the elephant is tall. But the giraffe is taller than the elephant. The giraffe is the tallest in the world.</vt:lpstr>
      <vt:lpstr>You can see a lion and a crocodile. They are dangerous. The lion is more dangerous than the crocodile. The lion is the most dangerous animal in the zoo.</vt:lpstr>
      <vt:lpstr>Crocodiles are long and vipers are long, too. But vipers are longer than crocodiles. The viper is the longest in the zoo.</vt:lpstr>
      <vt:lpstr>Also you can see monkeys. The monkey is the funniest in the zoo.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6</cp:revision>
  <dcterms:created xsi:type="dcterms:W3CDTF">2013-01-27T17:18:52Z</dcterms:created>
  <dcterms:modified xsi:type="dcterms:W3CDTF">2013-01-27T18:13:25Z</dcterms:modified>
</cp:coreProperties>
</file>