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857628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Белые ромашки,</a:t>
            </a:r>
            <a:endParaRPr lang="ru-RU" dirty="0" smtClean="0"/>
          </a:p>
          <a:p>
            <a:r>
              <a:rPr lang="ru-RU" b="1" dirty="0" smtClean="0"/>
              <a:t>ярко-жёлтые лимоны,</a:t>
            </a:r>
            <a:endParaRPr lang="ru-RU" dirty="0" smtClean="0"/>
          </a:p>
          <a:p>
            <a:r>
              <a:rPr lang="ru-RU" sz="3800" b="1" dirty="0" smtClean="0"/>
              <a:t>тёплый</a:t>
            </a:r>
            <a:r>
              <a:rPr lang="ru-RU" b="1" dirty="0" smtClean="0"/>
              <a:t> вечер,</a:t>
            </a:r>
            <a:endParaRPr lang="ru-RU" dirty="0" smtClean="0"/>
          </a:p>
          <a:p>
            <a:r>
              <a:rPr lang="ru-RU" b="1" dirty="0" smtClean="0"/>
              <a:t>светло-голубой колокольчик.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Тёмно –синее море выбросило на горячий ярко-жёлтый песок красивую бледно-розовую раковину.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Осенний лес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38100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071678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714884"/>
            <a:ext cx="1914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4643446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27</Words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Осенний лес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2013-03-09T12:08:48Z</dcterms:modified>
</cp:coreProperties>
</file>