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34" d="100"/>
          <a:sy n="34" d="100"/>
        </p:scale>
        <p:origin x="-826" y="-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0A2B5-374F-414D-AD9B-882BCB8232D2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2E30A-E7DD-4E75-A69F-FCF342F23B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2E30A-E7DD-4E75-A69F-FCF342F23B0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B395E4-15DE-4378-B0B9-25FF6C5EA463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600461F-0C4E-4A5E-8023-6D85C51784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Застежка-молния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учитель технологии</a:t>
            </a:r>
          </a:p>
          <a:p>
            <a:r>
              <a:rPr lang="ru-RU" dirty="0"/>
              <a:t>М</a:t>
            </a:r>
            <a:r>
              <a:rPr lang="ru-RU" dirty="0" smtClean="0"/>
              <a:t>артынова Е.П.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Спец-лапки</a:t>
            </a:r>
            <a:r>
              <a:rPr lang="ru-RU" dirty="0" smtClean="0"/>
              <a:t> для притачивания </a:t>
            </a:r>
            <a:endParaRPr lang="ru-RU" dirty="0"/>
          </a:p>
        </p:txBody>
      </p:sp>
      <p:pic>
        <p:nvPicPr>
          <p:cNvPr id="3" name="Рисунок 2" descr="Обработка застёжки-молни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57300"/>
            <a:ext cx="8001056" cy="531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При обработке застежки в шве на изделиях с воротником части основной детали складывают лицевыми сторонами внутрь, уравнивают срезы и стачивают до надсечки, определяющей конец застежки. Шов разутюживают, а края на участке застежки заутюживают. С изнанки основной детали платья под заутюженные края подкладывают застежку-молнию замком к заутюженным срезам и притачивают, а затем настрачивают (1 и 2) с помощью специальной лапки (в массовом производстве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стёжка молния в женском плать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Успехов!!!!</a:t>
            </a:r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История создания</a:t>
            </a:r>
            <a:endParaRPr lang="ru-RU" dirty="0"/>
          </a:p>
        </p:txBody>
      </p:sp>
      <p:pic>
        <p:nvPicPr>
          <p:cNvPr id="5" name="Рисунок 4" descr="http://www.ultratex.ru/catalog/lightning/traktor-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286000"/>
            <a:ext cx="571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Изобретатель застежки-молнии, без которой многие уже не могут себе представить тот или иной предмет одежды, на самом деле пытался облегчить застегивание обуви?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Считается, что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молнию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изобрел американец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Уиткомб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Леонард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Джадсон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 1893 году и называлась она первоначально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Устройство для закрывания и открывания ботинок с защелкой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Однако это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устройство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оказалось жутко ненадежным, да еще и сложным в изготовлении.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Джадсону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пришлось прибегнуть к помощи партнеров, чьими стараниями была разработана новая конструкция, получившая долгожданное признание к 1923 году.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Вот так выглядело первое устройство </a:t>
            </a:r>
            <a:r>
              <a:rPr lang="ru-RU" b="1" i="1" dirty="0" err="1"/>
              <a:t>Джадсона</a:t>
            </a:r>
            <a:r>
              <a:rPr lang="ru-RU" b="1" i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znaeteli.ru/wp-content/uploads/2011/02/Judson_improved_shoe_fastening_1893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071546"/>
            <a:ext cx="7143800" cy="502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rudovik.ucoz.ua/shveinoe/2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Обработка застежки-молнии.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Обработка молнии в плать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9297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Строчки располагают на равном (5) или разном (6) расстоянии от краев застежки в зависимости от модели. Строчка в конце застежки должна проходить перпендикулярно разрезу на расстоянии 0,1— 0,5 см от последних звеньев застежки-молнии. 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 с изнанки</a:t>
            </a:r>
            <a:endParaRPr lang="ru-RU" dirty="0"/>
          </a:p>
        </p:txBody>
      </p:sp>
      <p:pic>
        <p:nvPicPr>
          <p:cNvPr id="3" name="Рисунок 2" descr="Молния и женское плать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03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Застёжка-молния -отделка</a:t>
            </a:r>
            <a:endParaRPr lang="ru-RU" dirty="0"/>
          </a:p>
        </p:txBody>
      </p:sp>
      <p:pic>
        <p:nvPicPr>
          <p:cNvPr id="3" name="Рисунок 2" descr="Обработка застёжки молни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35480"/>
            <a:ext cx="8358246" cy="463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</TotalTime>
  <Words>171</Words>
  <Application>Microsoft Office PowerPoint</Application>
  <PresentationFormat>Экран (4:3)</PresentationFormat>
  <Paragraphs>15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Застежка-молния</vt:lpstr>
      <vt:lpstr>История создания</vt:lpstr>
      <vt:lpstr>Слайд 3</vt:lpstr>
      <vt:lpstr>Вот так выглядело первое устройство Джадсона: </vt:lpstr>
      <vt:lpstr>Слайд 5</vt:lpstr>
      <vt:lpstr>Обработка застежки-молнии. </vt:lpstr>
      <vt:lpstr>Слайд 7</vt:lpstr>
      <vt:lpstr>Вид с изнанки</vt:lpstr>
      <vt:lpstr>Застёжка-молния -отделка</vt:lpstr>
      <vt:lpstr>Спец-лапки для притачивания </vt:lpstr>
      <vt:lpstr>Слайд 11</vt:lpstr>
      <vt:lpstr>Слайд 12</vt:lpstr>
      <vt:lpstr>Спасибо за внимание!   Успехов!!!!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Застежка-молния</dc:title>
  <dc:creator>Димон</dc:creator>
  <cp:lastModifiedBy>Димон</cp:lastModifiedBy>
  <cp:revision>11</cp:revision>
  <dcterms:created xsi:type="dcterms:W3CDTF">2012-01-10T14:37:28Z</dcterms:created>
  <dcterms:modified xsi:type="dcterms:W3CDTF">2012-01-10T14:56:24Z</dcterms:modified>
</cp:coreProperties>
</file>