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ьная выноска 2"/>
          <p:cNvSpPr/>
          <p:nvPr/>
        </p:nvSpPr>
        <p:spPr>
          <a:xfrm>
            <a:off x="4857752" y="928670"/>
            <a:ext cx="1081087" cy="642937"/>
          </a:xfrm>
          <a:prstGeom prst="wedgeEllipseCallout">
            <a:avLst>
              <a:gd name="adj1" fmla="val 65228"/>
              <a:gd name="adj2" fmla="val 27717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" name="Овальная выноска 3"/>
          <p:cNvSpPr/>
          <p:nvPr/>
        </p:nvSpPr>
        <p:spPr>
          <a:xfrm>
            <a:off x="6286512" y="3714752"/>
            <a:ext cx="1081087" cy="642937"/>
          </a:xfrm>
          <a:prstGeom prst="wedgeEllipseCallout">
            <a:avLst>
              <a:gd name="adj1" fmla="val 87071"/>
              <a:gd name="adj2" fmla="val 139648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6000760" y="571480"/>
            <a:ext cx="1081087" cy="642937"/>
          </a:xfrm>
          <a:prstGeom prst="wedgeEllipseCallout">
            <a:avLst>
              <a:gd name="adj1" fmla="val -7253"/>
              <a:gd name="adj2" fmla="val 231925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Овальная выноска 5"/>
          <p:cNvSpPr/>
          <p:nvPr/>
        </p:nvSpPr>
        <p:spPr>
          <a:xfrm>
            <a:off x="7572396" y="3429000"/>
            <a:ext cx="1081087" cy="642937"/>
          </a:xfrm>
          <a:prstGeom prst="wedgeEllipseCallout">
            <a:avLst>
              <a:gd name="adj1" fmla="val 39900"/>
              <a:gd name="adj2" fmla="val -139222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1928794" y="642918"/>
            <a:ext cx="1081087" cy="642937"/>
          </a:xfrm>
          <a:prstGeom prst="wedgeEllipseCallout">
            <a:avLst>
              <a:gd name="adj1" fmla="val -14829"/>
              <a:gd name="adj2" fmla="val 184961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5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6929454" y="357166"/>
            <a:ext cx="1081087" cy="642937"/>
          </a:xfrm>
          <a:prstGeom prst="wedgeEllipseCallout">
            <a:avLst>
              <a:gd name="adj1" fmla="val -14829"/>
              <a:gd name="adj2" fmla="val 184961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6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3357554" y="642918"/>
            <a:ext cx="1081087" cy="642937"/>
          </a:xfrm>
          <a:prstGeom prst="wedgeEllipseCallout">
            <a:avLst>
              <a:gd name="adj1" fmla="val -63528"/>
              <a:gd name="adj2" fmla="val 357352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7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1714480" y="2500306"/>
            <a:ext cx="1081087" cy="642937"/>
          </a:xfrm>
          <a:prstGeom prst="wedgeEllipseCallout">
            <a:avLst>
              <a:gd name="adj1" fmla="val -89012"/>
              <a:gd name="adj2" fmla="val 13853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8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6786578" y="214290"/>
            <a:ext cx="1081087" cy="642937"/>
          </a:xfrm>
          <a:prstGeom prst="wedgeEllipseCallout">
            <a:avLst>
              <a:gd name="adj1" fmla="val -44305"/>
              <a:gd name="adj2" fmla="val 225904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9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2786050" y="714356"/>
            <a:ext cx="1081087" cy="642937"/>
          </a:xfrm>
          <a:prstGeom prst="wedgeEllipseCallout">
            <a:avLst>
              <a:gd name="adj1" fmla="val -44305"/>
              <a:gd name="adj2" fmla="val 225904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10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1173936" y="3763458"/>
            <a:ext cx="1081087" cy="642937"/>
          </a:xfrm>
          <a:prstGeom prst="wedgeEllipseCallout">
            <a:avLst>
              <a:gd name="adj1" fmla="val -98103"/>
              <a:gd name="adj2" fmla="val -62039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11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Овальная выноска 13"/>
          <p:cNvSpPr/>
          <p:nvPr/>
        </p:nvSpPr>
        <p:spPr>
          <a:xfrm>
            <a:off x="4000496" y="1643050"/>
            <a:ext cx="1081087" cy="642937"/>
          </a:xfrm>
          <a:prstGeom prst="wedgeEllipseCallout">
            <a:avLst>
              <a:gd name="adj1" fmla="val -15320"/>
              <a:gd name="adj2" fmla="val 185912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12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8" name="Овальная выноска 17"/>
          <p:cNvSpPr/>
          <p:nvPr/>
        </p:nvSpPr>
        <p:spPr>
          <a:xfrm>
            <a:off x="4857752" y="3643314"/>
            <a:ext cx="1081087" cy="642937"/>
          </a:xfrm>
          <a:prstGeom prst="wedgeEllipseCallout">
            <a:avLst>
              <a:gd name="adj1" fmla="val -12903"/>
              <a:gd name="adj2" fmla="val 19200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13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6" name="Овальная выноска 15"/>
          <p:cNvSpPr/>
          <p:nvPr/>
        </p:nvSpPr>
        <p:spPr>
          <a:xfrm>
            <a:off x="2555776" y="3373150"/>
            <a:ext cx="1081087" cy="642937"/>
          </a:xfrm>
          <a:prstGeom prst="wedgeEllipseCallout">
            <a:avLst>
              <a:gd name="adj1" fmla="val -144901"/>
              <a:gd name="adj2" fmla="val 92882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14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8" grpId="0" animBg="1"/>
      <p:bldP spid="18" grpId="1" animBg="1"/>
      <p:bldP spid="16" grpId="0" animBg="1"/>
      <p:bldP spid="1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ьная выноска 4"/>
          <p:cNvSpPr/>
          <p:nvPr/>
        </p:nvSpPr>
        <p:spPr>
          <a:xfrm>
            <a:off x="1500166" y="571480"/>
            <a:ext cx="1081087" cy="571499"/>
          </a:xfrm>
          <a:prstGeom prst="wedgeEllipseCallout">
            <a:avLst>
              <a:gd name="adj1" fmla="val -36270"/>
              <a:gd name="adj2" fmla="val 194893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Овальная выноска 5"/>
          <p:cNvSpPr/>
          <p:nvPr/>
        </p:nvSpPr>
        <p:spPr>
          <a:xfrm>
            <a:off x="2786050" y="1071546"/>
            <a:ext cx="1081087" cy="642937"/>
          </a:xfrm>
          <a:prstGeom prst="wedgeEllipseCallout">
            <a:avLst>
              <a:gd name="adj1" fmla="val -136559"/>
              <a:gd name="adj2" fmla="val 110576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4429124" y="3786190"/>
            <a:ext cx="1081087" cy="642937"/>
          </a:xfrm>
          <a:prstGeom prst="wedgeEllipseCallout">
            <a:avLst>
              <a:gd name="adj1" fmla="val 45895"/>
              <a:gd name="adj2" fmla="val 191846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7500958" y="4214818"/>
            <a:ext cx="1081087" cy="642937"/>
          </a:xfrm>
          <a:prstGeom prst="wedgeEllipseCallout">
            <a:avLst>
              <a:gd name="adj1" fmla="val -27812"/>
              <a:gd name="adj2" fmla="val 175592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357158" y="785794"/>
            <a:ext cx="1081087" cy="642937"/>
          </a:xfrm>
          <a:prstGeom prst="wedgeEllipseCallout">
            <a:avLst>
              <a:gd name="adj1" fmla="val 41062"/>
              <a:gd name="adj2" fmla="val 159338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0" name="Овальная выноска 9"/>
          <p:cNvSpPr/>
          <p:nvPr/>
        </p:nvSpPr>
        <p:spPr>
          <a:xfrm>
            <a:off x="5796136" y="1133024"/>
            <a:ext cx="1081087" cy="642937"/>
          </a:xfrm>
          <a:prstGeom prst="wedgeEllipseCallout">
            <a:avLst>
              <a:gd name="adj1" fmla="val -114145"/>
              <a:gd name="adj2" fmla="val 116586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6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20</Words>
  <Application>Microsoft Office PowerPoint</Application>
  <PresentationFormat>Экран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Карпова М.Ю.</cp:lastModifiedBy>
  <cp:revision>21</cp:revision>
  <dcterms:modified xsi:type="dcterms:W3CDTF">2012-12-15T03:56:46Z</dcterms:modified>
</cp:coreProperties>
</file>