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ome\Desktop\&#1087;&#1077;&#1089;&#1085;&#1103;%20&#1087;&#1072;&#1088;&#1086;&#1074;&#1086;&#1079;&#1080;&#1082;&#1072;.mp3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др из мультфильма «Паровозик из Ромашкова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Устный счёт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786058"/>
            <a:ext cx="8229600" cy="470916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</a:rPr>
              <a:t>Свойства сложения и вычитания</a:t>
            </a:r>
            <a:endParaRPr lang="ru-RU" sz="4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500230" y="642918"/>
            <a:ext cx="5043494" cy="4709160"/>
          </a:xfrm>
        </p:spPr>
        <p:txBody>
          <a:bodyPr>
            <a:noAutofit/>
          </a:bodyPr>
          <a:lstStyle/>
          <a:p>
            <a:pPr lvl="8" algn="ctr"/>
            <a:r>
              <a:rPr lang="ru-RU" sz="4800" dirty="0" smtClean="0">
                <a:solidFill>
                  <a:schemeClr val="bg1"/>
                </a:solidFill>
              </a:rPr>
              <a:t>4+2=2+4                    6+3=3+6</a:t>
            </a:r>
          </a:p>
          <a:p>
            <a:pPr lvl="8" algn="ctr"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                               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6146" name="Picture 2" descr="http://t2.gstatic.com/images?q=tbn:ANd9GcTBwnYTvEhj5GgwdetKFacbusVupRSJHkbHLYttJkJ2fhTU1Bk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9144000" cy="44291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78" y="642918"/>
            <a:ext cx="72152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8" algn="ctr"/>
            <a:r>
              <a:rPr lang="ru-RU" sz="4800" dirty="0" smtClean="0">
                <a:solidFill>
                  <a:schemeClr val="bg1"/>
                </a:solidFill>
              </a:rPr>
              <a:t>5+1=1+5                                  2+2=1+2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290"/>
            <a:ext cx="8229600" cy="200026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7+0                       7-0</a:t>
            </a:r>
          </a:p>
          <a:p>
            <a:r>
              <a:rPr lang="ru-RU" sz="5400" dirty="0" smtClean="0">
                <a:solidFill>
                  <a:schemeClr val="bg1"/>
                </a:solidFill>
              </a:rPr>
              <a:t>5+0                       5-0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t2.gstatic.com/images?q=tbn:ANd9GcSHfvwQyTfDbfCrVn__iVXJHwb-DzxDYQtA2g_25BCGhyPnmcv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9144000" cy="4651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214311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4-8                                5-9</a:t>
            </a:r>
            <a:endParaRPr lang="ru-RU" sz="72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t3.gstatic.com/images?q=tbn:ANd9GcTJCSjddmqWpifakcS530-huMx2Y0IfNl8hMDlvfw_dJRgKsIrj5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2000240"/>
            <a:ext cx="9144001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1571612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8+10                        10+3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18-8                         13-10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t3.gstatic.com/images?q=tbn:ANd9GcQSbzqeL36SOB0qi2iVxe5O1hdYYVKAyLP-5WJGiFWZ9W7xcom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17320"/>
            <a:ext cx="7215206" cy="474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928670"/>
            <a:ext cx="8229600" cy="47091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 1+1                       10-1                                                 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    2+1                       9-1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3+1                       8-1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4+1                       7-1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5+1                       6-1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6+1                       5-1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7+1                       4-1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8+1                       3-1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9+1                       2-1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др из мультфильма «Паровозик из Ромашкова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3995" cy="6858000"/>
          </a:xfrm>
          <a:prstGeom prst="rect">
            <a:avLst/>
          </a:prstGeom>
          <a:noFill/>
        </p:spPr>
      </p:pic>
      <p:pic>
        <p:nvPicPr>
          <p:cNvPr id="5" name="песня паровози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5776906"/>
            <a:ext cx="1081094" cy="10810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8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</TotalTime>
  <Words>41</Words>
  <PresentationFormat>Экран (4:3)</PresentationFormat>
  <Paragraphs>19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Устный счёт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7</cp:revision>
  <dcterms:created xsi:type="dcterms:W3CDTF">2013-02-17T14:20:01Z</dcterms:created>
  <dcterms:modified xsi:type="dcterms:W3CDTF">2013-02-17T17:22:36Z</dcterms:modified>
</cp:coreProperties>
</file>