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0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Мои документы\Downloads\конь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6700" y="1810544"/>
            <a:ext cx="5080000" cy="444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дминистратор\Мои документы\Downloads\пен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5450" y="1651794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Мои документы\Downloads\тетрад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0700" y="1747044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Администратор\Мои документы\Downloads\морковь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743200"/>
            <a:ext cx="5562600" cy="2236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Администратор\Мои документы\Downloads\рисуно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981200"/>
            <a:ext cx="5650791" cy="410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Мои документы\Downloads\капуст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24000"/>
            <a:ext cx="3810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Мои документы\Downloads\паль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2590800" cy="453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2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Словарная работа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cp:lastModifiedBy>Alisha</cp:lastModifiedBy>
  <cp:revision>2</cp:revision>
  <dcterms:modified xsi:type="dcterms:W3CDTF">2012-11-18T16:01:20Z</dcterms:modified>
</cp:coreProperties>
</file>